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CCFFCC"/>
    <a:srgbClr val="FFCCFF"/>
    <a:srgbClr val="93E9D5"/>
    <a:srgbClr val="A50021"/>
    <a:srgbClr val="996633"/>
    <a:srgbClr val="10504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7" autoAdjust="0"/>
    <p:restoredTop sz="94800" autoAdjust="0"/>
  </p:normalViewPr>
  <p:slideViewPr>
    <p:cSldViewPr>
      <p:cViewPr varScale="1">
        <p:scale>
          <a:sx n="66" d="100"/>
          <a:sy n="66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image" Target="../media/image127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12" Type="http://schemas.openxmlformats.org/officeDocument/2006/relationships/image" Target="../media/image12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Relationship Id="rId14" Type="http://schemas.openxmlformats.org/officeDocument/2006/relationships/image" Target="../media/image12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11" Type="http://schemas.openxmlformats.org/officeDocument/2006/relationships/image" Target="../media/image140.wmf"/><Relationship Id="rId5" Type="http://schemas.openxmlformats.org/officeDocument/2006/relationships/image" Target="../media/image134.wmf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18" Type="http://schemas.openxmlformats.org/officeDocument/2006/relationships/image" Target="../media/image166.wmf"/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12" Type="http://schemas.openxmlformats.org/officeDocument/2006/relationships/image" Target="../media/image160.wmf"/><Relationship Id="rId17" Type="http://schemas.openxmlformats.org/officeDocument/2006/relationships/image" Target="../media/image165.wmf"/><Relationship Id="rId2" Type="http://schemas.openxmlformats.org/officeDocument/2006/relationships/image" Target="../media/image150.wmf"/><Relationship Id="rId16" Type="http://schemas.openxmlformats.org/officeDocument/2006/relationships/image" Target="../media/image164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11" Type="http://schemas.openxmlformats.org/officeDocument/2006/relationships/image" Target="../media/image159.wmf"/><Relationship Id="rId5" Type="http://schemas.openxmlformats.org/officeDocument/2006/relationships/image" Target="../media/image153.wmf"/><Relationship Id="rId15" Type="http://schemas.openxmlformats.org/officeDocument/2006/relationships/image" Target="../media/image163.wmf"/><Relationship Id="rId10" Type="http://schemas.openxmlformats.org/officeDocument/2006/relationships/image" Target="../media/image158.wmf"/><Relationship Id="rId4" Type="http://schemas.openxmlformats.org/officeDocument/2006/relationships/image" Target="../media/image152.wmf"/><Relationship Id="rId9" Type="http://schemas.openxmlformats.org/officeDocument/2006/relationships/image" Target="../media/image157.wmf"/><Relationship Id="rId14" Type="http://schemas.openxmlformats.org/officeDocument/2006/relationships/image" Target="../media/image16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image" Target="../media/image182.wmf"/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12" Type="http://schemas.openxmlformats.org/officeDocument/2006/relationships/image" Target="../media/image181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11" Type="http://schemas.openxmlformats.org/officeDocument/2006/relationships/image" Target="../media/image180.wmf"/><Relationship Id="rId5" Type="http://schemas.openxmlformats.org/officeDocument/2006/relationships/image" Target="../media/image174.wmf"/><Relationship Id="rId10" Type="http://schemas.openxmlformats.org/officeDocument/2006/relationships/image" Target="../media/image179.wmf"/><Relationship Id="rId4" Type="http://schemas.openxmlformats.org/officeDocument/2006/relationships/image" Target="../media/image173.wmf"/><Relationship Id="rId9" Type="http://schemas.openxmlformats.org/officeDocument/2006/relationships/image" Target="../media/image1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image" Target="../media/image201.wmf"/><Relationship Id="rId3" Type="http://schemas.openxmlformats.org/officeDocument/2006/relationships/image" Target="../media/image191.wmf"/><Relationship Id="rId7" Type="http://schemas.openxmlformats.org/officeDocument/2006/relationships/image" Target="../media/image195.wmf"/><Relationship Id="rId12" Type="http://schemas.openxmlformats.org/officeDocument/2006/relationships/image" Target="../media/image200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194.wmf"/><Relationship Id="rId11" Type="http://schemas.openxmlformats.org/officeDocument/2006/relationships/image" Target="../media/image199.wmf"/><Relationship Id="rId5" Type="http://schemas.openxmlformats.org/officeDocument/2006/relationships/image" Target="../media/image193.wmf"/><Relationship Id="rId10" Type="http://schemas.openxmlformats.org/officeDocument/2006/relationships/image" Target="../media/image198.wmf"/><Relationship Id="rId4" Type="http://schemas.openxmlformats.org/officeDocument/2006/relationships/image" Target="../media/image192.wmf"/><Relationship Id="rId9" Type="http://schemas.openxmlformats.org/officeDocument/2006/relationships/image" Target="../media/image197.wmf"/><Relationship Id="rId14" Type="http://schemas.openxmlformats.org/officeDocument/2006/relationships/image" Target="../media/image20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image" Target="../media/image206.wmf"/><Relationship Id="rId7" Type="http://schemas.openxmlformats.org/officeDocument/2006/relationships/image" Target="../media/image210.wmf"/><Relationship Id="rId12" Type="http://schemas.openxmlformats.org/officeDocument/2006/relationships/image" Target="../media/image215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6" Type="http://schemas.openxmlformats.org/officeDocument/2006/relationships/image" Target="../media/image209.wmf"/><Relationship Id="rId11" Type="http://schemas.openxmlformats.org/officeDocument/2006/relationships/image" Target="../media/image214.wmf"/><Relationship Id="rId5" Type="http://schemas.openxmlformats.org/officeDocument/2006/relationships/image" Target="../media/image208.wmf"/><Relationship Id="rId10" Type="http://schemas.openxmlformats.org/officeDocument/2006/relationships/image" Target="../media/image213.wmf"/><Relationship Id="rId4" Type="http://schemas.openxmlformats.org/officeDocument/2006/relationships/image" Target="../media/image207.wmf"/><Relationship Id="rId9" Type="http://schemas.openxmlformats.org/officeDocument/2006/relationships/image" Target="../media/image2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8.wmf"/><Relationship Id="rId7" Type="http://schemas.openxmlformats.org/officeDocument/2006/relationships/image" Target="../media/image222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6" Type="http://schemas.openxmlformats.org/officeDocument/2006/relationships/image" Target="../media/image221.wmf"/><Relationship Id="rId11" Type="http://schemas.openxmlformats.org/officeDocument/2006/relationships/image" Target="../media/image226.wmf"/><Relationship Id="rId5" Type="http://schemas.openxmlformats.org/officeDocument/2006/relationships/image" Target="../media/image220.wmf"/><Relationship Id="rId10" Type="http://schemas.openxmlformats.org/officeDocument/2006/relationships/image" Target="../media/image225.wmf"/><Relationship Id="rId4" Type="http://schemas.openxmlformats.org/officeDocument/2006/relationships/image" Target="../media/image219.wmf"/><Relationship Id="rId9" Type="http://schemas.openxmlformats.org/officeDocument/2006/relationships/image" Target="../media/image22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image" Target="../media/image239.wmf"/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12" Type="http://schemas.openxmlformats.org/officeDocument/2006/relationships/image" Target="../media/image238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11" Type="http://schemas.openxmlformats.org/officeDocument/2006/relationships/image" Target="../media/image237.wmf"/><Relationship Id="rId5" Type="http://schemas.openxmlformats.org/officeDocument/2006/relationships/image" Target="../media/image231.wmf"/><Relationship Id="rId10" Type="http://schemas.openxmlformats.org/officeDocument/2006/relationships/image" Target="../media/image236.wmf"/><Relationship Id="rId4" Type="http://schemas.openxmlformats.org/officeDocument/2006/relationships/image" Target="../media/image230.wmf"/><Relationship Id="rId9" Type="http://schemas.openxmlformats.org/officeDocument/2006/relationships/image" Target="../media/image235.wmf"/><Relationship Id="rId14" Type="http://schemas.openxmlformats.org/officeDocument/2006/relationships/image" Target="../media/image24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17" Type="http://schemas.openxmlformats.org/officeDocument/2006/relationships/image" Target="../media/image99.wmf"/><Relationship Id="rId2" Type="http://schemas.openxmlformats.org/officeDocument/2006/relationships/image" Target="../media/image84.wmf"/><Relationship Id="rId16" Type="http://schemas.openxmlformats.org/officeDocument/2006/relationships/image" Target="../media/image98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5" Type="http://schemas.openxmlformats.org/officeDocument/2006/relationships/image" Target="../media/image9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7T14:32:37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10666 4167 0,'0'25'93,"0"25"-77,-24-26 0,24 1-16,-25 25 15,0-25-15,0-1 16,0 1-16,1 0 15,-1 25-15,0-26 16,0 1-16,0 25 16,1-1-16,-26-24 15,0 74-15,1-49 16,-1 0-16,25-1 16,-74 51-16,99-76 15,-74 76-15,49-100 16,0 74-16,-25-49 15,50 24-15,-74 1 16,74-25-16,0 0 16,-25-25-16,0 24 15,1 26-15,-1-25 16,0 49-16,0-49 31,0 0-31,1 0 16,-1 24-1,25-24-15,-25 0 16,0-25-16,-24 49 16,49-24 15,0 0-31,-25 0 16,0 0 30,0-25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8T14:11:24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9228 2381 0,'24'0'31,"26"0"-31,0 0 16,-1 0-16,26 0 16,-26-25-16,1 25 15,0 0-15,24 0 16,-24-24-16,-1 24 15,1 0-15,-25 0 16,24 0 0,-24 0-16,25 0 15,-1 0 1,1 0-16,-25 0 16,24 0-1,-24 0-15,0 0 16,24 0-16,-24 0 15,25 0-15,-25 0 16,0 0-16,-1 0 16,1 0-16,25 0 15,-1 0 1,-24 0-16,50 0 16,-26 0-16,1 0 15,24 0-15,-49 0 16,0 0-16,24 0 15,26 0 1,-1 0-16,-24 0 16,24 0-16,-49 0 15,49 0-15,-24 0 16,0 24-16,-1-24 16,26 0-16,-1 0 15,1 0 1,-1 0-16,0 25 15,-24-25-15,49 25 16,-24 0-16,24-25 16,0 25-16,0-25 15,-74 0-15,49 24 16,1-24-16,-50 0 16,24 0-16,26 25 15,-26 0-15,1-25 16,0 0-16,24 0 15,-24 25-15,-1-25 16,26 0-16,-51 0 16,51 0-16,-26 0 15,1 25 1,0-25-16,-1 0 16,-24 0-1</inkml:trace>
  <inkml:trace contextRef="#ctx0" brushRef="#br0" timeOffset="3320.4135">13370 2580 0,'25'24'46,"-25"1"-30,0 0-16,0 0 16,0 0-1,-25 0 1,25-1 0,0 1 15,0 0-16,0 0 1,0 0 0,-25-1 31,0 1 109,1-25-125,-26 0-31,25 0 16,-24-25-16,-1 25 15,0 0-15,1-49 16,-1 49-16,1 0 16,24 0-16,0-25 15,0 25 1,0 0-1,1 0 17,-1 0-32,0 0 15,0 0 1,0 0-16,1 0 16,-1 0 15,-25 0 16,25 0-32,-24 0-15,24 0 16,0 0 0,0 0-16,0 0 15,1 0-15,-1 0 16,-25 0-1,25 0 1,1 0-16,-1 0 16,0 0-16,0 0 15,0 0 1,1 0-16,-1 0 16,0 0-1,-25-25 1,1 25-1,24 0 1,0 0 0,0 0-16,1 0 31,-1 0-15,-25 0-16,25 0 15,1 0-15,-1 0 16,0 0-1,0 0-15,-24 0 16,24 0 0,0 0-16,0 0 15,-24 0 1,24 0 0,0 0-1,0 0-15,-24 0 16,24 0-1,0 0-15,0 0 16,0 0 0,0 0-16,1 0 15,-1 0-15,0 0 16,0 0-16,-24 0 16,-1 0-1,25 0-15,0 0 16,1 0-16,-26 0 15,25 0-15,-24 0 16,-1 0 0,25 0-16,0 0 15,-24 0 1,-1 0-16,25 0 16,1 0-16,-1 0 15,-25 0-15,25 0 16,1 0-16,-1 0 15,0 0 1,0 0-16,0 0 16,-24 0-1,-1 0 1,25 0 0,0 0-1,1 0 1,-1 0-16,0 0 15,0 0 1,0 0 0,1 0-16,-1 0 15,0 0-15,0 0 16,0 0 0,1 0-1,-1 0-15,0 0 16,0 0-1,0 0 1,1 0 0,-1 0-1,-25 0 1,25 0 0,-24 0-16,-26 0 15,26 0 1,24 0-1,0 0-15,0 0 16,-24 0-16,-1 0 16,25 0-1,1 0 1,-1 0-16,0 0 16,0 0 15,0 0-16,0 0 1,1-25 234,24 1-234,0-1-1,0 0-15,0 0 16,0 0 0,0 0-1,0 1 16,0-1-15,-50-25 0,50 25 187,0 1-188,0-1 17,0 0-1,0 0-15,0 0 15,25 1-16</inkml:trace>
  <inkml:trace contextRef="#ctx0" brushRef="#br0" timeOffset="4945.2451">9252 2828 0,'-24'0'125,"-51"0"-125,1 0 16,-1 0-16,-24 0 15,-25 0-15,0 0 16,0 0-16,25 0 16,0 0-16,-50 0 15,50 0-15,-1 0 16,-73 0-16,123 0 16,-49 0-1,0 0-15,24 0 16,26 0-16,24 0 15,0 0-15,-24 0 16,24 0 0,-25 0-16,25 0 15,-24 0-15,-1 0 16,-49 0-16,49 0 16,-49 0-16,25 0 15,-1 0-15,1 0 16,24 0-16,-24 0 15,49 0-15,-25 0 16,1 0-16,-1 0 16,25 0-16,-49 0 15,49 0-15,-24 0 16,-26 0-16,1 0 16,-26 0-16,1 0 15,0 0-15,25 0 16,-26 0-16,1 0 15,0 0-15,0 0 16,0 0-16,-50 0 16,49 0-16,-98 0 15,74 0 1,-25 0-16,-49 0 16,49 0-16,-25 0 15,25 0-15,50 0 16,0 0-16,-25 0 15,50 0-15,-26 0 16,26 0-16,24 0 16,-24 0-16,0 0 15,-1 0-15,25 0 16,26 0 0</inkml:trace>
  <inkml:trace contextRef="#ctx0" brushRef="#br0" timeOffset="8056.5336">13320 2977 0,'25'0'47,"0"0"0,0 0-16,0 0-15,-1 0-16,1 0 31,0 0-15,0 0 0,0 0 30,0 0-30,-1 24 15,1-24-31,0 0 16,-25 25-16,25-25 16,24 25-1,-24-25-15,0 0 16,0 0-16,0 25 15,-1-25-15,26 0 16,-25 0 0,24 0-16,-24 0 15,25 0 1,-1 0 0,1 25-16,0-25 15,-1 24 1,1-24 15,-25 0-15,-1 0-16,1 0 15,0 0 1,25 0-16,-26 0 16,1 0-1,0 0-15,0 0 16,0 0-16,0 0 15,-1 0 1,1 0-16,0 0 16,0 0-16,24 0 15,1 0 1,-25 0-16,0 0 16,24 0-16,-24 0 15,25 0-15,-26 0 16,26 0-16,-25 0 15,49 0-15,-24 0 16,-1 0-16,26 0 16,-26 0-16,1 0 15,24 0-15,-49 0 16,25 0-16,24 0 16,-24 0-1,24 0-15,-24 0 16,74 0-16,-25 0 15,75 0-15,-1 0 16,26 0-16,-50 0 16,24 0-16,1 0 15,-75 0-15,25 0 16,-25 0-16,25 0 16,-24 0-16,-1 25 15,-25-25-15,1 0 16,24 0-16,0 0 15,0 0-15,1 0 16,73 0-16,-74 0 16,100 0-16,-50 0 15,-50 0-15,25 0 16,-25 0-16,50 0 16,-25 0-16,25 25 15,-50-25-15,0 0 16,-49 0-16,49 0 15,-24 0-15,-26 0 16,1 0-16,24 0 16,1 0-1,-1 0-15,25 0 16,-24 0-16,24 0 16,25 25-16,0 24 15,0-49-15,-25 25 16,0 0-16,1-25 15,-26 0-15,25 0 16,50 0-16,-50 0 16,75 0-16,24 0 15,-49 0-15,99 0 16,-49 0-16,-51 0 16,51 0-16,-50 0 15,-25 0-15,-50 0 16,1 0-16,-26 0 15</inkml:trace>
  <inkml:trace contextRef="#ctx0" brushRef="#br0" timeOffset="9648.5399">15032 18306 0,'-25'0'16,"-74"-99"0,-25-25-16,0 49 15,0-49-15,25 0 16,49 25-16,-49 25 15,49-26-15,25 26 16,-49-100-16,49-24 16,-49-25-16,49 74 15,0-25-15,0 50 16,25-25-16,0 0 16,0 25-16,0 25 15,0-99-15,0 49 16,0 50-1,-24-50-15,-26 99 0,25 1 16,-49-51 0,74 26-16,-25-25 15,-74 0-15,24-25 16,1 0-16,-25-25 16,24 0-16,50 74 15,-49-49-15,0 0 16,24 50-16,-49 0 15,74 24-15,-49 0 16,49 1-16,-25 49 16,1-75-16,24 51 15,-50-26-15,75 25 16,0-24 15,-24 49-31,24-25 31</inkml:trace>
  <inkml:trace contextRef="#ctx0" brushRef="#br0" timeOffset="10992.5172">12676 13370 0,'0'25'94,"0"24"-79,0-24-15,0 25 16,0-26-1,24 1-15,-24 25 16,0-25-16,25-1 16,-25 1-1,0 0-15,0 0 32,0 0-17,0-1 16,0 1-15,25-99 140,0 24-156,0-24 16,-25 24-16,0 1 16,0 24-1,0 0-15,0 0 16,0 0-16,0 1 15,0-1-15,0 0 63,0 0 93,24 25-140,1 25-16,0-25 15,0 0 1,24 25-16,-24 0 16,25-1-1,-1 1 1,-24-25-16,0 25 16,25 25-16,-1-26 31</inkml:trace>
  <inkml:trace contextRef="#ctx0" brushRef="#br0" timeOffset="13962.305">14362 12601 0,'-49'0'16,"24"0"15,-25 0-15,25 0-16,1 0 15,-1 0-15,0 25 16,-25-25-16,1 0 15,-26 24-15,51-24 16,-51 0-16,26 25 16,24-25-16,0 0 31,0 0-31,0 25 141,25 25-126,0-1-15,25 50 16,-25-49-16,75 49 15,-75-49-15,0 24 16,0 1-16,24-26 16,-24-24-16,0 25 15,0-25-15,0-1 47,25 1-47,0-25 47,0 25-47,0-25 16,-25 25-16,49 0 15,1-25 1,-25 0-16,-1 0 16,1 0-16,25 0 15,-1 0-15,-24 0 16,25 0-16,-1 0 15,1 0-15,0-25 16,-26 25-16,1 0 16,0-25-16,0 25 15,-25-25 1,25 25 15</inkml:trace>
  <inkml:trace contextRef="#ctx0" brushRef="#br0" timeOffset="15248.2716">14114 13097 0,'-25'0'172,"1"0"-141,-1 0 78,0 0-93,0 0 47,0 0-48,1 0 1,-1 0 15,0 0 0,0 25 1</inkml:trace>
  <inkml:trace contextRef="#ctx0" brushRef="#br0" timeOffset="17160.7566">15181 13146 0,'0'0'0,"0"-24"16,0-1-16,0 0 15,-25-25-15,0 26 16,-49-1-16,49 25 16,0-25-16,0 0 15,1 25 1,-1-25-16,0 25 15,0 0 1,0 0 15,1 0 1,-26 0 14,50 25-46,0 25 16,0-25 0,25 24-16,24 1 15,1-1 1,-25-24 0,0 0-16,24 0 15,-24-25 1,-25 25-1,50-25 1,-26 0 0,26 0-1,-25 0 1,24 0 15,-49-25-15,0-25-1,0 25-15,0-24 32,0 24-17,0 0-15,0 0 16,0 1 0,-24-26-1,-1 50 95,25 50-95,0-1-15,25 1 16,24 74-16,-24-99 15,-25 24-15,50 51 16,24-1-16,-74-74 16,50 74-16,-1 0 15,-24-25-15,0 75 16,-25-124-16,25 49 16,-1 1-16,-24-26 15,0 1-15,0 0 16,0-26-1,0 26 1,0-25-16,0 25 31,0-26 1,-24-24 14,-26 0-30,25-24-16,0-76 16,1 26-16,24-25 15,0 49-15,0 0 16,0-24-16,0 0 16,0 49-16,0-50 15,0 26-15,0-26 16,0 1-16,0 49 15,0-24-15,0 24 16,0-25 31,24 50 0,1-25-16,0 25-15,0 0-1,0 0 1,-1 0 0,1 0-1,0 0 1,0 0-1,0 0 1,0 0 0,-1 0-16,1 0 15,0-24 1,0 24 0</inkml:trace>
  <inkml:trace contextRef="#ctx0" brushRef="#br0" timeOffset="17680.3731">16024 13271 0</inkml:trace>
  <inkml:trace contextRef="#ctx0" brushRef="#br0" timeOffset="24319.9847">9327 2828 0,'0'25'172,"0"-1"-172,0 26 15,0-25-15,0 0 16,0-1-16,0 1 15,0 0 1,0 0-16,0 0 16,0-1-1,0 1 1,0 0-16,0 0 16,0 24-1,0-24 16,0 0-15,0 0-16,0 0 16,0-1-1,0 1-15,0 0 16,0 0 0,0 0-16,0-1 15,0 1 1,0 0-16,0 0 31,0 0-15,0-1-1,0 1-15,0 0 16,0 0 0,0 0-1,0 0 1,0-1 15,0 26-15,0-25-16,0 0 15,0-1-15,0 1 16,0 25 15,0-25-15,0 24-1,0-24 1,0 25 0,0-26-1,0 26 1,0-25 0,0 0-1,0-1-15,0 1 16,0 0-1,0 0-15,25-25 16,-25 25-16,0-1 16,0 26-16,0-25 15,0 0 1,0-1-16,0 1 16,0 0-16,0 0 15,0 24 1,0-24-1,0 25 1,0-25-16,0-1 16,0 1-1,0 0-15,0 0 16,0 0 0,0 0-16,0-1 15,0 1-15,0 0 16,0 0-1,0 24-15,0-24 16,0 25 0,0-1-1,0-24-15,0 25 16,0-25 0,0 24-16,0-24 15,0 0-15,0 0 16,0-1-16,0 26 15,0-25-15,0 24 16,0 1-16,25 0 31,-25-1-31,0 1 0,0-25 16,0 49-16,0-24 16,0-25-1,0 49-15,0-24 16,0-26-16,0 1 15,0 0 1,24 0-16,-24 0 16,0-1-16,0 1 15,25 0-15,-25 0 16,0 24-16,0 1 16,0 0-1,0-26-15,0 1 16,0 0-16,0 25 15,0-26-15,0 26 16,0-25-16,0 0 16,0-1-16,0 1 15,0 0-15,0 25 16,0-26-16,0 26 16,0-25-16,0 25 15,0-26-15,0 26 16,0 0-16,0 24 15,0-49-15,0 24 16,0-24 0,0 0-16,0 25 15,0-26-15,0 1 16,0 25-16,0-1 16,0-24-16,0 0 15,0 25-15,0 24 16,0-24-1,0-1-15,0 1 16,0-1-16,0 1 16,0-25-16,0 24 15,0-24-15,0 25 16,0-25-16,0 24 16,0-24-16,0 50 15,0-26-15,0 1 16,0 24-16,0-49 15,0 49-15,0-49 16,0 25-16,0-25 16,0-1-16,0 1 15,0 0-15,0 0 16,0 0-16,0-1 16,0 26-1,0-25 1,0 24-1,0-24-15,0 0 16,0 0-16,0 0 16,0-1-16,0 1 15,0 0-15,0 0 16,0 0-16,0 0 16,0 49-16,0-49 15,0 24-15,0-24 16,0 50-16,0-51 15,0 26-15,0-25 16,0 24-16,0-24 16,0 50-16,0-51 15,0 26-15,0-25 16,0 0-16,0 24 16,0 26-16,0-51 15,0 26-15,0 0 16,0-1-16,0 1 15,0 24-15,0-24 16,0-25-16,0 24 16,0-24-16,0 50 15,0-26 1,0 26-16,0-1 16,0-49-16,0 0 15,0 24-15,0 1 16,0-25-16,0 24 15,0-24-15,0 0 16,0 24-16,0-24 16,0 0-16,0 25 15,0-1-15,0-24 16,0 25-16,0 24 16,0 1-16,-25-26 15,25 26-15,0-1 16,0 0-16,-24 1 15,24-1-15,-50-24 16,50 24-16,0 1 16,0-1-16,-25-24 15,0-1-15,0 50 16,25-74-16,0 50 16,0-50-16,-24 49 15,24-49-15,0 24 16,-25 1-16,25 0 15,0-1-15,-25-24 16,25 25 0,0-26-16,0 26 15,0 0-15,0-1 16,0 1-16,0-1 16,0-24-16,0 50 15,0-51-15,0 26 16,0-25-1,-25 0 1</inkml:trace>
  <inkml:trace contextRef="#ctx0" brushRef="#br0" timeOffset="27480.4612">13296 3001 0,'0'25'110,"0"25"-95,0-1-15,0 26 16,0-1-16,0-24 15,0 24-15,0 25 16,0-24-16,0-1 16,0-24-16,0 24 15,0 1-15,-25-1 16,25 25-16,-25-49 16,25 49-16,-25 25 15,25-25-15,-25 1 16,25-26-1,0-24-15,0 24 16,0-24-16,0-26 16,0 51-16,0-25 15,0-1 1,0 26-16,0-26 16,0 1-16,0-1 15,0 26-15,-24-26 16,24 1-16,-25-50 15,25 25-15,0 24 16,0-24 0,0 25-16,0-25 15,-25 24 1,25-24 0,-25 0-1,25 0-15,0-1 16,0 1-16,0 25 15,-25-25 1,25-1-16,0 26 16,0-25-1,-24 0-15,24 0 16,0-1 0,0 1-16,0 25 15,0-25-15,0 24 16,0-24-16,0 25 15,0-26-15,-50 26 16,50 0-16,0-1 16,-25 26-16,25-26 15,0-24 1,0 25-16,0-1 16,0 1-16,0-25 15,0-1-15,0 1 16,0 0-16,0 25 15,0-1-15,0 1 16,0-25-16,0 24 16,0 1-16,0 0 15,0-26-15,0 51 16,0-1 0,0-49-16,0 49 15,0-24-15,0 0 16,0 24-16,0 0 15,0 1 1,0-26-16,0 26 16,0 24-16,0-25 15,0 1-15,-25-25 16,25 24-16,0 0 16,0 1-16,0-26 15,0 1-15,-24 49 16,24-74-16,0 25 15,0-1-15,0 1 16,0-25-16,-25 74 16,25-50-16,0-24 15,0 25-15,0-1 16,0 1-16,0 25 16,0-26-16,0 26 15,0-1-15,0-24 16,-25-1-16,0 50 15,25-24-15,-25-26 16,25 26-16,0-1 16,-24 1-16,-1 49 15,25-75-15,0 26 16,-25-1-16,25 1 16,0-26-1,-25 1-15,25-1 0,-25 1 16,25-25-1,0 0-15,0 24 16,0 1-16,0-25 16,0 24-16,0-24 15,0 49-15,0-49 16,0 25-16,0-25 16,0-1-16,0 26 15,0-25-15,0 24 16,0-24-16,0 50 15,0-26 1,0-24-16,0 25 16,0-1-1,25 1-15,-25-25 16,0 49-16,25-49 16,-25 25-1,25-1 1,-25 1-1,25-25-15,-25 24 16,24-49-16,-24 25 16,0 25-1,0-1 1,0-24 0,0 0-1,0 0-15,0 24 16,0-24-1,50 25-15,-50 24 16,0-49 0,0 0-1,0-1-15,0 1 16,0 25 0,0-25-1,0 0 1,0-1-1,0 1 1,0 0-16,0 0 16,0 0-1,0-1-15,0 1 16,0 0 15,0 0-31,0 0 31,0-1 1,0 1-17,0 0 17,0 0-1,0 0-16,0-1 32,0 26-47</inkml:trace>
  <inkml:trace contextRef="#ctx0" brushRef="#br0" timeOffset="28976.017">12874 12700 0,'-74'25'141,"49"-25"-126,-50 0-15,1 0 16,0 0-16,49 0 16,-25 0-16,0 0 15,1 0 1,24 0-16,0 25 16,0-25-1,1 0-15,-1 0 16,0 0-1,0 0-15,0 0 16,1 0 0,-26 0-1,25 0-15,-24 49 16,24-49-16,0 0 16,-25 0-1,26 0-15,-26 0 16,25 0-1,-24 0-15,24 0 16,-50 0 0,51 0-16,-51 0 15,26 0-15,-1 0 16,-24 0-16,-1 0 16,-24 0-16,49 0 15,-24 0-15,-1 0 16,1 0-16,0 0 15,24 0-15,-24 0 16,49 0-16,-50 0 16,26 0-16,-1 0 15,1 0-15,-1 0 16,0 0-16,26 0 16,-51 0-16,1 0 15,24 0-15,0 0 16,26 0-16,-1 0 15,-25 0-15,25 0 16,-24 0 0,-1 0-1,25 0-15,-24 0 16,24 0 0,-25 0 15,26 0 0,-26 0 0,25 0 1,0 0-1,1 0-31,-1 0 15,0 0 1,0 0 0,0 0-16,1 0 15,-1 0 1,-25 0 0,25 0-16,1 0 15,-1 0-15,0 0 16,0 0-16,-25 0 15,26 0 1,-1 0 0,0 0-1,0 0-15,0 0 63,-24 25-1,24-25-30,-25 50-17</inkml:trace>
  <inkml:trace contextRef="#ctx0" brushRef="#br0" timeOffset="32520.5773">10914 13767 0,'0'-50'79,"0"0"-64,-99-74-15,74-24 16,-49-1-16,49 0 15,25 25-15,0 25 16,-49-25-16,49 24 16,0-73-16,0 49 15,0-50-15,24-49 16,51 24-16,-26 26 16,1-26-16,0 51 15,-1-26-15,26-25 16,-26 51-16,1-1 15,-25 50 1,-25-25-16,0-124 16,24 49-16,-24 25 15,0 50-15,25-49 16,-25 49-16,0-50 16,50 0-16,-25 26 15,-25-1-15,0-25 16,24-24-16,-24-75 15,0 50-15,0-50 16,-49 50-16,-75-25 16,74 74-16,-49-25 15,25 1-15,-1 0 16,-24-1-16,49 1 16,-24 49-16,24 0 15,1 75-15,24-26 16,0-24-16,25 100 15,0-51-15,0 1 16,0-25-16,0 49 16,0 0-16,0-49 15,0 25-15,0-1 16,0-24-16,25 49 16,-25-24-16,25 0 15,-25 24 1,0 25-16,25-24 15,-25-1-15,0 25 16,24 0-16,-24 1 16,0-1-1,0-25-15,0 25 16,0-24 0,0 24-1,25 25 1,-25-25-1,0 0-15,0 1 32,0-1-17,0 0 1,25 25 0,-25-25-1,0 0-15,0 1 16,0-1-16,50-25 15,-50 25-15,0 0 16,0-49-16,0 24 16,24 26-1,1 24 17,-25 49 405,-49-24-437,49 0 16,-25 0-1,0-25-15,0 0 16,0 24 0,1 1 15,-1-25-16,0 50-15,0-50 16,0 25 0,1-25-1,-1 0 1,25 25-16,-25-1 16,0-24 15,0 0-31,25 25 15,-25-25 1,1 25 0,-1-25-1,25 25 1,49-25 93,1 0-93,49-50-16,-24-24 16,24 49-16,-25-25 15,-74 25-15,50 25 16,-50-24-1,25 24 1,-25-25 31,0 0 94,0 50 77,0 24-202,0 1-16,0-25 16,0 0-16,0 0 31,0-1-31,0 1 31,0 0-15,0 0-1,0 0 17,0 24-17,25-24 1,-1 0-1,-24 0 1</inkml:trace>
  <inkml:trace contextRef="#ctx0" brushRef="#br0" timeOffset="43439.8633">7467 15850 0,'0'-25'32,"24"25"-17,1 0 1,25 0-16,-1 0 16,51-24-16,48-1 15,1 25-15,50 0 16,24 0-16,149 0 15,-50 0-15,75 0 16,149 0-16,-75 0 16,1 0-16,-51 0 15,-73 0-15,-76 0 16,-98 0-16,-75 0 16,-24 0-16</inkml:trace>
  <inkml:trace contextRef="#ctx0" brushRef="#br0" timeOffset="44447.8068">7764 15032 0,'0'99'78,"25"0"-62,0 25-16,-25 0 16,0-25-16,0-24 15,49 49-15,-49-50 16,25 1-16,0-1 15,-25-49 1,0 49-16,0 25 16,0-74-16,0 25 15,0-25-15,50 24 16,-50-24 0</inkml:trace>
  <inkml:trace contextRef="#ctx0" brushRef="#br0" timeOffset="46480.4754">7963 15900 0,'24'-75'140,"1"51"-124,-25-1 0,50-25-16,-25 50 109,24 0-109,26 50 16,-50-1-16,-1 26 15,-24-26 1,0-73 93,0-1-93,0 0-1,25 0-15,0 0 16,-25 1-16,25-1 16,-25 0-1,25 25 1,-1 0 15,-24-25 16,25 0-16,50 25 110,-1 0-125,-24 50-1,24 0-15,-49 24 16,24-24-16,-24-1 15,0-24-15,0 0 16,-25-75 47,-25-24-48,-25-25-15,50 49 16,0 0-16,0 26 15,0-26-15,25 25 16,25-24 31,-25 24 15,49 25-62,75 0 16,24 99-16,-48 0 16,-1 25-1,-75-74-15,50 49 16,-99-74-16,50 24 16,-100-49 30,26-49-30,-26-100-16,50 50 16,0 74-16,0 0 15,0-24-15,50 49 32,-1 0-32,26 24 15,-26 26-15,26-25 16,-75 0-16,24-25 15,26 24-15,-50-48 79,0-125-64,0-50-15,0 1 16</inkml:trace>
  <inkml:trace contextRef="#ctx0" brushRef="#br0" timeOffset="47793.6756">10592 13965 0,'50'0'31,"98"149"-15,1 74-16,50 124 15,-51 25-15,-48-74 16,24 49-16,-75-49 16,-24-124-16,-25 24 15,0-173-15,0 25 16,-49-50 15,-100-25-15,25-174-16,49 50 15,1 1-15,24 48 16,50 1-16,0 25 16,0 24-16,0 25 15,0 1-15,0-1 16,25 0 0,0 0-1,-25-24-15,25 24 16,-1-50-16,-24-24 15,25 49-15,-25 1 16,50-1-16,-50 25 16,0 1-1,25 48 48,49 76-48,75 73-15,-50 1 16,-24 0-16,24-26 16,-50-48-16,1-1 15,-50-50-15,0-123 63,0 24-48,0-24-15,0 0 16,0-26-16,0 1 16,0 0-1,0-50-15,25 75 16,24-50-16,-24 74 16,-25 25-16,50 25 31,-1 0-16,75 50-15,25 198 16,-74-74-16,24 49 16,-49-124-16,24 50 15,-74-100-15,-25-49 47,-49-74-31,49-25-16,25 74 15,-50 0-15,50 0 16,50 25 62,-25-24-78,0-1 16,-1 0-1,1 0-15,0-24 16,0-1-16,0 25 16,-1 0-16,26 25 78,49 0-78,-24 25 15,24 25-15,-50-1 16,-24-49-16,0 50 16,0-50-16,-25 25 62,25-25-46</inkml:trace>
  <inkml:trace contextRef="#ctx0" brushRef="#br0" timeOffset="49280.2821">10642 14387 0,'24'0'79,"-24"25"-64,0-1 1,0 26-16,0 49 15,0-24-15,-24 24 16,24 25-16,0-25 16,0-49-16,0 49 15,-25-25-15,25 25 16,-25-24-16,25-1 16,0-24-16,0 0 15,-50 98-15,50-98 16,0 0-16,0-1 15,-24 26-15,24-51 16,-25 51-16,25-50 16,0 24-16,0-24 15,0 0-15,0 24 16,0-24-16,0 0 16,0 0-16,0 0 15,0 24 1,0-24-16,0 0 15,0 0 1,0 0-16,0 24 16,0-24-1,-50 0 1,50 0 0,-25-25 46,-24 0-62,-26 0 16,1-50-16,24-74 15,25 74-15,25-49 16,0 0-16,0 49 16,-24-24-16,-26-1 15,50 26-15,0 24 16,-25-49-16,0-1 15,25 50-15,-24-24 16,24 24 15,0 0-31,0 0 32,0 1-17,0-26 32,0 25-16,0-24 1</inkml:trace>
  <inkml:trace contextRef="#ctx0" brushRef="#br0" timeOffset="59168.1179">11609 1687 0,'-25'74'46,"0"1"-46,25-1 16,-24-24-16,-51 49 16,50 0-16,-24 25 15,-1 25-15,-24 24 16,24-48-16,-24-1 16,24 0-16,25-75 15,25-24-15,-25 25 16,25-1-16,-24-24 15,24 25-15,0-26 16,-25 51 0,25-26-1,-50 1-15,50-25 32</inkml:trace>
  <inkml:trace contextRef="#ctx0" brushRef="#br0" timeOffset="59967.5782">10716 2009 0,'25'-25'32,"74"100"-17,0 98 1,-49 51-16,49-51 16,0 100-16,-49-99 15,49-25-15,25 24 16,-99-24-16,74 0 15,-74-99-15,49 49 16,-74-25-16,50-49 16,-25 25-16,24-26 15,-24 1 1,0 25 15</inkml:trace>
  <inkml:trace contextRef="#ctx0" brushRef="#br0" timeOffset="98680.5513">7417 8285 0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7T14:32:54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18877 6796 0,'-25'0'93,"0"25"-77,0 0-16,-49 25 16,49-25-1,0-25-15,-24 49 16,-1-24 0,25 25-16,0-50 15,1 24-15,-26 51 16,25-75-16,0 25 15,-24-1-15,24 26 16,0-50-16,-24 50 16,24-26-16,0 1 15,0 0-15,0 0 16,1 0 0,-51 24-16,75-24 15,-25-25-15,1 25 16,-1 0-16,25-1 15,-50-24-15,1 75 32,24-75-17,0 0-15,25 25 16,-25-1-16,0 1 16,1-25-16,-26 25 15,25 0 1,0 0-1,0-25 17,-24 24-32,24 1 15,0 0 1,0 0 0,1 0-1,-1-1 1,0 1-1</inkml:trace>
  <inkml:trace contextRef="#ctx0" brushRef="#br0" timeOffset="1719.038">23416 6821 0,'-25'0'31,"0"0"32,1 0-48,-1 0 1,0 0-1,0 0 17,0 0-17,1 0-15,-1 0 16,0 0 0,0 0-16,0 0 15,-24 0 1,24 0-16,0 0 47,0 0-32,0 0 17,1 0-17,-1 0 1,0 0-1,0 0 1,0 0 0,1 0-16,-1 0 15,0 0 1,0 0 31,0 0-47,1 0 15,-1 0 1,0 0 0,0 0-16</inkml:trace>
  <inkml:trace contextRef="#ctx0" brushRef="#br0" timeOffset="7119.1375">16322 10815 0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8T13:43:43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20117 15701 0,'-25'0'15,"-24"0"1,49 25-16,-50 0 31,50 0-15,-25-25-1,25 49 32,-25-49-47,25 25 16,-24 0 0,24 0-1,0 0 1,0-1 15,0 1-31,0 0 16,0 0 15,0 0-15,0-1 15,0 1-16,0 0 17,0 0-1,0 0 16,0-1-32,0 1 17,0 0-17,0 0 1,0 0 15,49 24-15,-24-24 15,0-25 0,-25 25-31,25-25 16,-1 25 0,1-25-1,0 0 32,0 0-31,0 0-16,-1 0 15,26 0 1,-25 0 0,24 0-16,-24 0 15,0 0 1,0 0-1,0 0-15,-25-25 16,49 0-16,-49-25 31,0 26-31,25-1 16,-25 0 0,0 0-1,0 0 1,0 1-1,0-1-15,-25 25 16,0-50 0,25 25-1,-24-24 1,-1 24 0,0 0-1,25 0-15,0 1 16,0-1-16,-25 0 15,0 0 1,25 0-16,-24 25 16,24-24-1,-50-1 1,50 0 0,-25 25 30,0 0 111,1 0-142</inkml:trace>
  <inkml:trace contextRef="#ctx0" brushRef="#br0" timeOffset="2311.9685">13544 14362 0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8T13:43:51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7690 6672 0,'-25'0'47,"25"25"-32,-25-25-15,-24 25 31,24-25-15,0 25 15,0-25-15,0 0 0,25 25-1,-24-25 1,-26 0 15,50 24-15,-25-24-1,-24 0 1,24 0 15,0 0-31,0 0 16,-24 0-1,-1 0-15,25-24 16,0 24-16,0 0 16,-24 0-1,-1-25 1,25 25 31</inkml:trace>
  <inkml:trace contextRef="#ctx0" brushRef="#br0" timeOffset="2096.396">9377 11609 0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7T13:38:21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9029 4018 0,'0'25'93,"0"0"17,-25-25-48,1 25-62,24 0 47,-25-1 78,0 1 141,0 0-219,0 0 15,25 0-15</inkml:trace>
  <inkml:trace contextRef="#ctx0" brushRef="#br0" timeOffset="103998.3232">9848 8210 0,'25'25'469,"-25"0"-282,-25 0-156,0 0-15,0-1 15,0-24-15,1 0-1,-1 0 1,-25 25 0,50 0 218,0 0-171,25-25-17,0 0 17,0 0-47,-1 0 15,1 0 31,0 0-30,0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7T13:49:50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7913 12700 0,'-25'-25'16,"0"0"31,1 25-31,-1 0-1,25-24-15,-25 24 16,0-25-1,0 0-15,1 25 16,-1-25-16,0 0 16,0 25-16,25-24 15,-25-1-15,1 0 16,24 0-16,-25 0 16,0 1-16,25-26 15,0 25-15,0 0 16,-25-24-1,25 24-15,-25-25 16,25 25-16,-24 1 16,24-26-1,0 0 1,0 26 0,0-26-1,0 25-15,0-24 16,0 24-1,0-25 1,0 25 0,0-24 15,0 24 0,0 0 0,0 0-15,0 1 31,0-1 0,24 25 0,26 0-32,-25 0 17,0 0-17,-1 0 1,26 0-16,-25 0 15,0 0-15,24 0 16,-24 0-16,49 0 16,-24 0-16,-25 0 15,0 0 1,24 0 0,-24 0-16,-25-25 15,50 25-15,-26 0 16,26 0-16,-25 0 15,25 0-15,-26 0 16,1 0-16,0 0 16,0 0-1,0 0-15,-1 0 16,1 0-16,25-25 16,-25 25-1,-1 0-15,26 0 16,0 0-16,-26 0 15,1 0-15,25 0 16,-25-25-16,-1 25 16,26 0-16,0-24 15,-1 24 1,1 0 0,-25-25-16,24 25 15,-24 0 1,0-25-16,24 25 15,1 0-15,-25-50 16,24 50-16,26 0 16,-50 0-16,24-24 15,-24 24-15,25-25 16,-25 25-16,24 0 16,-24 0-16,25-25 15,-26 25-15,26 0 16,0-25-16,24 25 15,-24 0 1,-1-25-16,-24 25 16,25 0-16,-1 0 15,26 0-15,-26 0 16,-24 0-16,49-49 16,-24 49-16,0-25 15,-25 25-15,49 0 16,-49 0-16,24 0 15,1 0 1,-25 0-16,0 0 16,-1 0-16,1 0 15,0 0-15,0 0 32,0 0-32,-1 0 31,1 0-16,0 0-15,0 0 16,0 0-16,-1 25 16,26 0-1,-25-25-15,0 24 16,24 1 0,-24-25 15,25 0-31,-50 25 15,24-25-15,1 25 16,0 0 0,0-25-1,0 0-15,-1 0 16,1 24 0,25-24 15,-25 25-16,0-25 1,-1 0 0,1 0 15,25 25-15,-25-25-1,-1 0 32,1 0-31,25 0-1,-25 0 17,-1 25-1,1 0-31,0-1 31,0-24-15,-25 25-1,49 0 1,-49 0 0,25-25-16,-25 25 15,25-25-15,-25 24 16,25 1-16,0 25 31,-25-25-15,24-1-1,-24 1-15,0 0 32,0 0-17,0 0 16,0-1 1,0 26-17,0-25 1,0 0-16,0-1 16,0 26-1,0-25-15,0 0 16,-24-1-1,24 1-15,0 0 16,-25 0 0,25 0-1,0 0 1,-25-1 0,0 1-16,25 0 15,-25 0-15,25 0 16,0-1-16,-24-24 15,24 25-15,0 0 16,-25 0-16,0 0 16,25-1-1,0 26 17,-25-50-17,25 25-15,-49 0 16,49-1-16,-25-24 15,-25 0-15,25 0 16,-24 25-16,24-25 16,-25 0-16,26 0 15,-26 0-15,-25 0 16,26 0-16,-1 0 16,1 0-16,-26 0 15,26 0-15,24 0 16,-50 0-16,26 0 15,-26 0-15,1 0 16,0 0-16,-1 0 16,26 0-16,-1 0 15,-24 0-15,24 0 16,0 0-16,25 0 16,1 0-16,-26 0 15,25 0 1,-24 0-16,-1 0 15,25 0 1,0 0 0,-24 0-16,24 0 0,-49 0 15,24-25 1,0 25-16,1 0 16,24 0-16,-25 0 15,1 0-15,-1 0 16,25 0-16,-49 0 15,49 0-15,-49 0 16,-1 0-16,26 0 16,-26 0-16,1 0 15,-1 0-15,26 0 16,-26-24-16,1 24 16,24 0-16,1 0 15,-1 0-15,1 0 16,24 0-1,-25 0-15,25 0 16,1 0 0,-1 0-1,0 0-15,0 0 16,0 0-16,1 0 16,-1 0-16,0 0 15,-25 0 1,26 0-16,-26 0 15,0 0 1,25 0-16,1 0 31,-1 0-15,0 0 0,0 0 15,-24 0 0,24 0 16,-25 0-16,25 0-15</inkml:trace>
  <inkml:trace contextRef="#ctx0" brushRef="#br0" timeOffset="5216.0674">15280 12452 0,'-25'-25'125,"25"-24"-109,0-1-16,0-24 16,0 24-16,0 0 15,0 25-15,0 1 16,0-1-16,0 0 31,0 0-31,0 0 31,25 1-31,-25-1 16,0 0 15,0 0 0,0 0-15,25-24 0,-25 24-1,0 0 1,0 0 0,0 1-1,0-1 32,0 0-47,0-25 16,0 26-1,0-1-15,0 0 32,0 0-17,0 0 1,0 1-1,25-1 1,-1-25 0,1 50-1,-25-25 1,0 1 15,25-1-15,-25 0-1,25 25 1,0-25-16,-1 0 16,1 25-1,-25-24 1,25 24 0,0 0-1,24-25-15,1 25 16,-25-25-1,74 0-15,-24 25 16,-1-50 0,-49 50-1,0 0 1,-1 0 0,26-24-16,-25 24 15,0 0-15,24 0 16,-24 0-16,25 0 15,24 0-15,-49 0 16,0 0-16,24 0 16,1 0-16,-1 0 15,-24 0-15,50 0 16,-26 0-16,-24 0 16,74 0-16,-24 0 15,-1 0-15,1 0 16,-1 0-16,25 0 15,0 0-15,-24 0 16,24 0-16,-25 0 16,26 0-16,-26 0 15,1 0 1,-1 0-16,25 0 16,-24 0-16,-51 0 15,76 0-15,-51 0 16,26 0-16,-26 0 15,1 0-15,-25 0 16,24 0-16,-24 0 16,25 0-1,-26 0 1,26 0 15,-25 0 141,-25 24-172,25 51 16,-25-50-16,0 49 15,0-49-15,0 25 16,0-26-16,0 1 16,0 0-1,24-25-15,-24 25 16,0 0-1,25-1-15,-25 1 32,0 0-17,0 0-15,0 0 16,0-1 0,0 1-1,0 0 1,0 0-16,0 0 15,0-1 1,0 1-16,0 0 31,0 0-31,0 0 16,0-1 0,0 1-16,0 0 0,0 0 15,0 0 1,0 24-16,-25 1 15,25-25 1,0-1-16,0 26 16,0-25-16,0 0 15,0 0 1,0-1 0,-49 1-16,49 0 15,0 0 1,0 0-1,0-1-15,0 1 16,0 0-16,0 0 16,0 0-1,0-1 17,-25 1-1,0 0-16,-49-25 17,49 0-32,-49 0 15,-1 0-15,-24 0 16,25 0-16,-1 0 16,-49 0-16,50 0 15,-25 0-15,-75 0 16,75 0-16,-1 0 15,-48 0-15,48-25 16,1 25-16,-25-25 16,50 25-16,24 0 15,-49 0-15,24-24 16,26 24-16,24 0 16,-49 0-16,49 0 15,-50 0 1,26 0-16,-26 0 15,26 0-15,-26 0 16,26 0-16,-26 0 16,1 0-16,49 0 15,-49 0-15,24 0 16,1 0-16,-1 0 16,25 0-16,-25 0 15,26 0 1,-51 0-16,50 0 15,-24 0 1,-1 0 0,25 0-16,1 0 15,-1 0 1,0 0-16,0 0 16,0 0-1,1 0 1,-1 0 15,-25 0 0</inkml:trace>
  <inkml:trace contextRef="#ctx0" brushRef="#br0" timeOffset="8433.0542">6673 11485 0,'-25'0'31,"-25"24"-31,50 26 16,-74 0-16,49-1 15,-24 26-15,-1-26 16,25-24-16,-24 25 16,24-26-16,-25 1 15,1 0 1,24 25-16,0-50 15,-25 49-15,50-24 16,-25-25-16,-24 50 16,24-26-1,0 1-15,-49 0 16,74 0-16,-25-25 16,-49 74-16,-1-49 15,75 0-15,-74 0 16,49 0-16,-25-25 15,26 24-15,-26 1 16,25 0 0,0 0-16,1-25 15,-26 49 1,25-49-16,0 25 16,1-25 171</inkml:trace>
  <inkml:trace contextRef="#ctx0" brushRef="#br0" timeOffset="9311.9804">5309 12278 0,'-25'25'156,"0"0"-156,25 0 16,-25 0-16,0 24 15,1-24 1,24 25-1,-25-50-15,25 24 16,0 1 15,0 0-15,0 0 156,74-25-157,25 0-15,-24 0 16,49 0-16,-50 0 16,-24 0-16,24 0 15,-49 0-15,0 0 16</inkml:trace>
  <inkml:trace contextRef="#ctx0" brushRef="#br0" timeOffset="10783.45">5011 12576 0,'-25'0'156,"0"0"-125,0 0-31,1 0 16,-1 25-1,25 24 1,-50-24 0,50 0 46,0 0-46,50 0 31,-25-1 0,-1-24-32,1 0 1,25 25-1,-25-25 1,0 0 15,-1 0 1,1 0-1,0 0-16,-25-25 48,25 1-47,-25-1 46,-25 0-15,0 0 0,0 0 109,1 25-109</inkml:trace>
  <inkml:trace contextRef="#ctx0" brushRef="#br0" timeOffset="15984.436">11931 11708 0,'25'0'94,"0"0"-94,25-25 16,24 0-1,-24 25 1,-1-25-1,26 25-15,-26-24 16,-49-1 0,50 25-1,-1 0-15,-24 0 16,25 0-16,-25 0 16,49 0-16,-49 0 15,25 0-15,-26 0 16,26 0-16,-25-25 15,49 25-15,-49 0 16,25-25-16,-1 25 16,1 0-16,-1-25 15,26 25-15,-1 0 16,-49-24-16,0 24 16,24 0-16,1 0 31,-25 0 0,24 0-31,-24 0 16,-25-25-16,50 25 15,-25 0 1,24 0-16,-24 0 31,0 0 0,0 0-15,0 0 0,-1 0 15,1 0-15,0 0-16,0 0 15,0 0 1,-1 0-1,26 0-15,-25 0 16,0 0 15,-1 0-15,1 0 0,0 0-1,0 0 1,0 0-1,-1 0-15,1 0 16,0 25-16,0-25 16,0 0-1,-1 0-15,1 0 32,0 0-32,0 24 15,0-24 16,-1 0-31,26 0 16,-25 0 0,24 0-1,-24 0-15,-25 25 16,25-25-16,0 0 16,25 0-16,-26 0 15,1 0 1,0 25-16,0-25 15,24 25 1,1-25 0,-25 0-1,24 0 1,-24 0 0,0 0 15,0 0-31,0 0 15,-1 0 1,1 0 0,0 25 15,25-25 0,-26 0 0,26 24 1,-25-24-1,-25 25-15,49-25 46,-24 0-15</inkml:trace>
  <inkml:trace contextRef="#ctx0" brushRef="#br0" timeOffset="32248.162">12948 12824 0</inkml:trace>
  <inkml:trace contextRef="#ctx0" brushRef="#br0" timeOffset="36071.5198">13172 4390 0,'0'-24'79,"24"24"-64,26 0-15,24 24 16,26 1-16,-26-25 15,50 50-15,0-25 16,0-1-16,-49-24 16,24 0-16,-25 50 15,1-50-15,24 0 16,-50 0-16,26 0 16,-26 0-16,-24 0 15,0 0-15,0 0 16,0 0-1,0 0 1,-1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8T13:39:52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21729 8483 0,'-25'0'657,"1"0"-579,-1 0 109,0 0-77,25-25-95,0 1 1,0-1-16,0 0 15,25 0 1,-25 0 0,25 1-1,-50 48 470,25 1-438,-25 0 31,25 0-16,-25 0 79,0-25-110,25 24 203,-24 1-62,-1-25 78</inkml:trace>
  <inkml:trace contextRef="#ctx0" brushRef="#br0" timeOffset="153511.775">2654 10988 0,'25'-74'78,"25"24"-78,-1 1 15,1-26-15,0 51 16,-50-51-16,49 26 16,-24 24-1,0 0-15,25-25 16,-50 26-1,49-1-15,-49-25 16,0 25 15,25 1-31,0-1 16,-25 0 15,25 25-31,-25-25 47,0 0-31,24 25 31,-24-24-32,25 24 1,-25-25-16,25 25 15,0-25-15,-25 0 16,49-24 0,-24 24-1,0 25-15,-25-25 16,25 25-16,0-25 16,-25 0-16,24 25 15,26-49 1,0 24-1,-26 25-15,1-25 16,-25 0 0,25 25-16,-25-25 31,25 25-15,-25-24 15,25 24-16</inkml:trace>
  <inkml:trace contextRef="#ctx0" brushRef="#br0" timeOffset="175775.8391">8037 14114 0</inkml:trace>
  <inkml:trace contextRef="#ctx0" brushRef="#br0" timeOffset="179594.2577">6524 13395 0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7T14:13:17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5532 3497 0,'0'25'93,"0"0"-77,-25 25-16,0-26 16,0 26-16,25-25 15,0 0-15,-49 49 16,49-49 0,-25 25-16,0-1 15,0 26-15,1-51 16,-26 26-16,50 0 15,-50-1-15,50-24 16,-24 25-16,-26 24 16,50-49-1,0 0-15,0-1 16,-25-24-16,25 50 16,0-25-1,0 24 16,0-73 141,0-1-172,0 0 32,0 0-32,0 0 15,0 1 1,0-26-16,0-24 15,0 24 1,0 0 0,0 1-16,0 24 15,0 0-15,0-24 16,0 24-16,0 0 16,0-25-16,0 26 15,0-1-15,0 0 16,0-25-1,0 26-15,0-26 32,0 25-17,0-25 17,0 26-1,0-1 16,-25 25 15,1 0-31,-1 0-15,-25 25 0,50 49-1,0 25-15,0-49 16,-25 49-16,25-24 16,0 24-16,-25-25 15,-24 50-15,49-99 16,0 49-16,-25-24 15,0 0-15,25 24 16,-25-24-16,1-1 16,24 1-16,0-25 15,-25-25-15,25-25 157,0-74-142,-25 24-15,0 26 16,25-1-16,0 0 15,0-24-15,0 24 16,0 1-16,0-26 16,0 26-16,0-1 15,0 1-15,0-26 16,0 1-16,0 49 16,0-25-16,0 1 15,0-1-15,0 25 16,0 0-1,0 1-15,0-1 32,0 0-17,0 0-15,0 0 94,-25 25-78,25 25-16,-24 25 15,24 24-15,-25 1 16,0-1-16,0 1 16,0-1-16,1 0 15,24-49-15,-25 25 16,25-1-16,0 1 15,0-25 1,0 0-16,0-1 16,0 1-16,0 0 15,0 0 1,0 0 15,0-1 16,0 1-31,25-25 15,-1 0-15,1 0-1,0-25 1,25 1-1,-1-26 1,-24 25 0,0 25-16,-25-25 15,25 25 1,-1 0-16,-24-24 16,25 24-16,0-25 31,0 25-16,-25-25 17,25 25-1,-1-25-31,1 25 16,0 0-16,0 0 31,0-25-16,0 25 32,-1 0-31,1 0 46,0 0-15,0 0 0,0 0-31,-75 0 93,25 0-93,-24 0-16,-1 0 15,0 0-15,25 0 16,1 0-16,-1 0 16,0 0-1,-25 0 63,26-24-78,-1 24 16,25-25-16,-25 0 16,0 0 15,25 0-15,0 1-16,0-1 31,0 0-16,0 0-15,0-24 16,75 24-16,-26 25 16,1-25-16,-25 25 15,24 0-15,26 0 16,-50 0-16,-1 0 16,26 0-1,-25 0 1,0 0-1,-1 0-15,1 0 16,0 0 0,0 0-16,0 0 31,-1-50 31,1 50-46,-25-24 0,25 24-1,0-25 1,-25 0 0,0 0-1,0 0-15,0 0 31,0 1-31,-25 24 16,0-25-16,0 0 16,1 25-1,-1 0-15,0 0 16,-25-25 0,1 25-1,24 0 1,0 0 15,0 0 0,1 0-15,-1 0 62,0 0-78</inkml:trace>
  <inkml:trace contextRef="#ctx0" brushRef="#br0" timeOffset="2232.565">50 13444 0,'0'25'93</inkml:trace>
  <inkml:trace contextRef="#ctx0" brushRef="#br0" timeOffset="379262.8786">6127 10864 0,'25'0'172,"0"0"-31,0 0-48,-1 25-46,1-25 485,0 0-392</inkml:trace>
  <inkml:trace contextRef="#ctx0" brushRef="#br0" timeOffset="583791.4566">18926 15304 0,'25'0'250,"0"0"-234,0 0 0,0 0 31,-1 0-16,1 0 31,0 0 63,-25 25-78,0 0-16,0 0-15,0 0 0,-25-25 15,0 25 0,25-1 0,-24-24 32,-1 25 62,0-25-47,50 0 94,0 0-141,-1 0-31,1 0 16,0 0 31,0 0-16,-25-25 78,0 1-15,25-1-78,-25 0 15,24 25 0,-24-25 16,0 0-16,0 0 1,0 50 280,0 0-296,0 0 31,-24 0-32,24 0 1,0-1 31,0 26 0,0-25-1,0 0 17,0-1-63,24 1 62,1-25-46,0 0 15</inkml:trace>
  <inkml:trace contextRef="#ctx0" brushRef="#br0" timeOffset="589631.0074">19274 14858 0,'-50'0'0,"25"0"31,0 25-15,1-25-16,-26 25 15,25-1-15,0-24 16,-24 50-16,24-50 16,0 0-16,-24 25 15,24 0 1,0-25-16,-25 49 16,25-49-1,1 0-15,-1 50 16,-25-50-16,1 25 15,-26 24 17,50-24-17,1-25-15,24 25 16,-25 0-16,0-25 16,0 49-1,0-49 1,25 25-16,-24-25 15,-1 50 1,0-25 0,0-1-1,25 1 1,-49 25-16,24-1 31,25-24-31,-25 0 31,0-25-31,25 25 16,-25 0 0,25-1-1,0 1 1,-24-25 0,-1 25-16</inkml:trace>
  <inkml:trace contextRef="#ctx0" brushRef="#br0" timeOffset="623960.6675">14784 6375 0,'74'0'78,"1"0"-78,24 0 16,25 0-16,-50 0 15,26 0-15,-51 0 16,26 0-16,-1 0 16,-24 0-1,-26 0-15,51 0 16,-50 0-16,24 0 15,-24 0-15,25 0 16,-25 0-16,-1 0 16,26 0-16,0 0 15,-1 0-15,26 0 16,-51 0-16,26 0 16,0 0-16,24 0 15,0 0-15,1 0 16,-50 0-16,49 0 15,-24 0-15,24 0 16,-49 0-16,0 0 16,24 0-16,1 0 15,-25 0-15,0 0 16,24 0 0,-24 0-1,0 0-15,0 0 16,-1 0-1,1 0 1,0 0 0,0 0-1,0 0-15,-1 0 16,26 0-16,-25 0 16,24 0-16,-24 0 15,25 0-15,-1 0 16,1 0-1,-25 0 1,49 0-16,-49 0 16,49 25-1,-49-25-15,0 0 16,25 0-16,-1 0 16,-49 24-16,50-24 15,-25 0-15,0 0 16,-1 0-1,1 0 220,0 0-157,0 0-78,0 0 0,-1 0 31,1 0-31,0 0 31,25 0-31,-26 0 16,1 0-16,0 0 16,0 0-16,0 0 15,-1 0 1,1 0 0,0 0-16,0 0 15</inkml:trace>
  <inkml:trace contextRef="#ctx0" brushRef="#br0" timeOffset="639639.5392">21828 18058 0,'0'49'156,"25"-49"-125,0 0 47,0 0-78,0 0 16,-1 0 140,-24 25-124,-24-25-17,-1 25 1,0-25 93,25 25-78,-25-25-15</inkml:trace>
  <inkml:trace contextRef="#ctx0" brushRef="#br0" timeOffset="640582.9083">21804 18231 0,'0'25'125,"49"25"-16,-24-50-47,0 0-62,0 0 16,-1 0 31,1 0-47,0 0 31,0 0-15,0 0 31</inkml:trace>
  <inkml:trace contextRef="#ctx0" brushRef="#br0" timeOffset="645647.0604">3498 15999 0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8T13:45:51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12725 15528 0,'-25'0'234,"-24"0"-202,24 0-1,-25 0-15,26 0 30,-26 0-14,25 0 77,0 0 110,25 25-204,0-1 1,0 26-16,0-25 16,0 0-1,0-1 17,0 1-32,0 0 15,0 0 48,0 0-63,-25-25 15,25 24 48,0 1-1,0 0-46,0 0 15,0 0 47,0 24 0,25-49-15,0 0-47,0 0-1,0 0 1,0 0-1,-1 0 32,1 0-15,0 0-17,0 0 110,0 0-109,-1 0 15</inkml:trace>
  <inkml:trace contextRef="#ctx0" brushRef="#br0" timeOffset="1296.3786">12502 15751 0,'-25'0'16,"0"0"-16,50 0 265,0 0-249,0 0 15,0 0 1,-1 0-32</inkml:trace>
  <inkml:trace contextRef="#ctx0" brushRef="#br0" timeOffset="4656.5135">15999 15602 0,'0'-25'109,"-24"25"-109,-1 0 31,0 0-31,0 0 16,0 0 0,1 0-1,-1 25-15,0-25 16,0 0 0,0 0 30,1 50 17,24-25 124,0-1-171,0 1-16,0 0 16,0 0-1,0 0 1,0-1 0,0 1 15,0 0-16,-25-25 17,0 25-17,25 0 95,0-1-63,0 1-1,25 25-14,0-25-17,-1-25 17,1 0-1,0 0 0,0 0-15,0 0 46,-1 0-31,1 0 79</inkml:trace>
  <inkml:trace contextRef="#ctx0" brushRef="#br0" timeOffset="5735.5569">15801 15875 0,'-25'-25'31,"0"0"0,50 25 188,0 0-188,0 0-31,0 0 94,24 25-32,-24-25 32</inkml:trace>
  <inkml:trace contextRef="#ctx0" brushRef="#br0" timeOffset="141847.7834">13469 15205 0,'25'0'157,"0"25"-110,0-25 15,0 0-31,-1 0 63,1 0-31,0 0 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32EA-6466-471D-812D-75293BB5479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5D0D3-9E91-4D0F-8D2B-4F2AE57F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D0D3-9E91-4D0F-8D2B-4F2AE57F77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D0D3-9E91-4D0F-8D2B-4F2AE57F77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1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4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6A47-4F4F-4048-9342-10408E7DABB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2E03-1D94-4E20-8B91-D6246BD9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.khodakarami@gmail.com" TargetMode="External"/><Relationship Id="rId4" Type="http://schemas.openxmlformats.org/officeDocument/2006/relationships/hyperlink" Target="mailto:khodakarami@semnan.ac.i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82.wmf"/><Relationship Id="rId3" Type="http://schemas.openxmlformats.org/officeDocument/2006/relationships/image" Target="../media/image83.pn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80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w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9" Type="http://schemas.openxmlformats.org/officeDocument/2006/relationships/image" Target="../media/image99.wmf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59.bin"/><Relationship Id="rId42" Type="http://schemas.openxmlformats.org/officeDocument/2006/relationships/image" Target="../media/image105.pn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9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wmf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58.bin"/><Relationship Id="rId37" Type="http://schemas.openxmlformats.org/officeDocument/2006/relationships/image" Target="../media/image98.wmf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104.png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56.bin"/><Relationship Id="rId36" Type="http://schemas.openxmlformats.org/officeDocument/2006/relationships/oleObject" Target="../embeddings/oleObject60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89.wmf"/><Relationship Id="rId31" Type="http://schemas.openxmlformats.org/officeDocument/2006/relationships/image" Target="../media/image95.wmf"/><Relationship Id="rId4" Type="http://schemas.openxmlformats.org/officeDocument/2006/relationships/image" Target="../media/image83.wmf"/><Relationship Id="rId9" Type="http://schemas.openxmlformats.org/officeDocument/2006/relationships/image" Target="../media/image85.wmf"/><Relationship Id="rId14" Type="http://schemas.openxmlformats.org/officeDocument/2006/relationships/image" Target="../media/image103.png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93.wmf"/><Relationship Id="rId30" Type="http://schemas.openxmlformats.org/officeDocument/2006/relationships/oleObject" Target="../embeddings/oleObject57.bin"/><Relationship Id="rId35" Type="http://schemas.openxmlformats.org/officeDocument/2006/relationships/image" Target="../media/image97.wmf"/><Relationship Id="rId43" Type="http://schemas.openxmlformats.org/officeDocument/2006/relationships/image" Target="../media/image101.png"/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5.bin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33" Type="http://schemas.openxmlformats.org/officeDocument/2006/relationships/image" Target="../media/image96.wmf"/><Relationship Id="rId38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07.wmf"/><Relationship Id="rId3" Type="http://schemas.openxmlformats.org/officeDocument/2006/relationships/oleObject" Target="../embeddings/oleObject62.bin"/><Relationship Id="rId21" Type="http://schemas.openxmlformats.org/officeDocument/2006/relationships/image" Target="../media/image115.png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image" Target="../media/image108.wmf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05.wmf"/><Relationship Id="rId22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7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5.bin"/><Relationship Id="rId3" Type="http://schemas.openxmlformats.org/officeDocument/2006/relationships/image" Target="../media/image72.png"/><Relationship Id="rId21" Type="http://schemas.openxmlformats.org/officeDocument/2006/relationships/image" Target="../media/image122.wmf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33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29" Type="http://schemas.openxmlformats.org/officeDocument/2006/relationships/image" Target="../media/image12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5.wmf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84.bin"/><Relationship Id="rId32" Type="http://schemas.openxmlformats.org/officeDocument/2006/relationships/oleObject" Target="../embeddings/oleObject88.bin"/><Relationship Id="rId5" Type="http://schemas.openxmlformats.org/officeDocument/2006/relationships/oleObject" Target="../embeddings/oleObject75.bin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28" Type="http://schemas.openxmlformats.org/officeDocument/2006/relationships/oleObject" Target="../embeddings/oleObject86.bin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121.wmf"/><Relationship Id="rId31" Type="http://schemas.openxmlformats.org/officeDocument/2006/relationships/image" Target="../media/image127.wmf"/><Relationship Id="rId4" Type="http://schemas.openxmlformats.org/officeDocument/2006/relationships/image" Target="../media/image137.png"/><Relationship Id="rId9" Type="http://schemas.openxmlformats.org/officeDocument/2006/relationships/image" Target="../media/image129.png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125.wmf"/><Relationship Id="rId30" Type="http://schemas.openxmlformats.org/officeDocument/2006/relationships/oleObject" Target="../embeddings/oleObject87.bin"/><Relationship Id="rId8" Type="http://schemas.openxmlformats.org/officeDocument/2006/relationships/image" Target="../media/image11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94.bin"/><Relationship Id="rId18" Type="http://schemas.openxmlformats.org/officeDocument/2006/relationships/oleObject" Target="../embeddings/oleObject96.bin"/><Relationship Id="rId26" Type="http://schemas.openxmlformats.org/officeDocument/2006/relationships/customXml" Target="../ink/ink3.xml"/><Relationship Id="rId3" Type="http://schemas.openxmlformats.org/officeDocument/2006/relationships/oleObject" Target="../embeddings/oleObject89.bin"/><Relationship Id="rId21" Type="http://schemas.openxmlformats.org/officeDocument/2006/relationships/image" Target="../media/image138.wmf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34.wmf"/><Relationship Id="rId17" Type="http://schemas.openxmlformats.org/officeDocument/2006/relationships/image" Target="../media/image150.png"/><Relationship Id="rId25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6.wmf"/><Relationship Id="rId20" Type="http://schemas.openxmlformats.org/officeDocument/2006/relationships/oleObject" Target="../embeddings/oleObject97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93.bin"/><Relationship Id="rId24" Type="http://schemas.openxmlformats.org/officeDocument/2006/relationships/oleObject" Target="../embeddings/oleObject99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image" Target="../media/image139.wmf"/><Relationship Id="rId10" Type="http://schemas.openxmlformats.org/officeDocument/2006/relationships/image" Target="../media/image133.wmf"/><Relationship Id="rId19" Type="http://schemas.openxmlformats.org/officeDocument/2006/relationships/image" Target="../media/image137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35.wmf"/><Relationship Id="rId22" Type="http://schemas.openxmlformats.org/officeDocument/2006/relationships/oleObject" Target="../embeddings/oleObject98.bin"/><Relationship Id="rId27" Type="http://schemas.openxmlformats.org/officeDocument/2006/relationships/image" Target="../media/image14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46.wmf"/><Relationship Id="rId18" Type="http://schemas.openxmlformats.org/officeDocument/2006/relationships/image" Target="../media/image147.wmf"/><Relationship Id="rId3" Type="http://schemas.openxmlformats.org/officeDocument/2006/relationships/image" Target="../media/image157.png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04.bin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0.png"/><Relationship Id="rId20" Type="http://schemas.openxmlformats.org/officeDocument/2006/relationships/image" Target="../media/image148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5" Type="http://schemas.openxmlformats.org/officeDocument/2006/relationships/image" Target="../media/image159.png"/><Relationship Id="rId10" Type="http://schemas.openxmlformats.org/officeDocument/2006/relationships/oleObject" Target="../embeddings/oleObject103.bin"/><Relationship Id="rId19" Type="http://schemas.openxmlformats.org/officeDocument/2006/relationships/customXml" Target="../ink/ink4.xml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44.wmf"/><Relationship Id="rId14" Type="http://schemas.openxmlformats.org/officeDocument/2006/relationships/image" Target="../media/image15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55.wmf"/><Relationship Id="rId26" Type="http://schemas.openxmlformats.org/officeDocument/2006/relationships/oleObject" Target="../embeddings/oleObject115.bin"/><Relationship Id="rId39" Type="http://schemas.openxmlformats.org/officeDocument/2006/relationships/oleObject" Target="../embeddings/oleObject121.bin"/><Relationship Id="rId21" Type="http://schemas.openxmlformats.org/officeDocument/2006/relationships/image" Target="../media/image181.png"/><Relationship Id="rId34" Type="http://schemas.openxmlformats.org/officeDocument/2006/relationships/oleObject" Target="../embeddings/oleObject119.bin"/><Relationship Id="rId42" Type="http://schemas.openxmlformats.org/officeDocument/2006/relationships/image" Target="../media/image165.wmf"/><Relationship Id="rId47" Type="http://schemas.openxmlformats.org/officeDocument/2006/relationships/customXml" Target="../ink/ink6.xml"/><Relationship Id="rId50" Type="http://schemas.openxmlformats.org/officeDocument/2006/relationships/image" Target="../media/image169.emf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4.wmf"/><Relationship Id="rId29" Type="http://schemas.openxmlformats.org/officeDocument/2006/relationships/image" Target="../media/image159.wmf"/><Relationship Id="rId11" Type="http://schemas.openxmlformats.org/officeDocument/2006/relationships/oleObject" Target="../embeddings/oleObject109.bin"/><Relationship Id="rId24" Type="http://schemas.openxmlformats.org/officeDocument/2006/relationships/oleObject" Target="../embeddings/oleObject114.bin"/><Relationship Id="rId32" Type="http://schemas.openxmlformats.org/officeDocument/2006/relationships/oleObject" Target="../embeddings/oleObject118.bin"/><Relationship Id="rId37" Type="http://schemas.openxmlformats.org/officeDocument/2006/relationships/oleObject" Target="../embeddings/oleObject120.bin"/><Relationship Id="rId40" Type="http://schemas.openxmlformats.org/officeDocument/2006/relationships/image" Target="../media/image164.wmf"/><Relationship Id="rId45" Type="http://schemas.openxmlformats.org/officeDocument/2006/relationships/customXml" Target="../ink/ink5.xml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image" Target="../media/image156.wmf"/><Relationship Id="rId28" Type="http://schemas.openxmlformats.org/officeDocument/2006/relationships/oleObject" Target="../embeddings/oleObject116.bin"/><Relationship Id="rId36" Type="http://schemas.openxmlformats.org/officeDocument/2006/relationships/image" Target="../media/image77.png"/><Relationship Id="rId49" Type="http://schemas.openxmlformats.org/officeDocument/2006/relationships/customXml" Target="../ink/ink7.xml"/><Relationship Id="rId10" Type="http://schemas.openxmlformats.org/officeDocument/2006/relationships/image" Target="../media/image151.wmf"/><Relationship Id="rId19" Type="http://schemas.openxmlformats.org/officeDocument/2006/relationships/image" Target="../media/image167.png"/><Relationship Id="rId31" Type="http://schemas.openxmlformats.org/officeDocument/2006/relationships/image" Target="../media/image160.wmf"/><Relationship Id="rId44" Type="http://schemas.openxmlformats.org/officeDocument/2006/relationships/image" Target="../media/image166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53.wmf"/><Relationship Id="rId22" Type="http://schemas.openxmlformats.org/officeDocument/2006/relationships/oleObject" Target="../embeddings/oleObject113.bin"/><Relationship Id="rId27" Type="http://schemas.openxmlformats.org/officeDocument/2006/relationships/image" Target="../media/image158.wmf"/><Relationship Id="rId30" Type="http://schemas.openxmlformats.org/officeDocument/2006/relationships/oleObject" Target="../embeddings/oleObject117.bin"/><Relationship Id="rId35" Type="http://schemas.openxmlformats.org/officeDocument/2006/relationships/image" Target="../media/image162.wmf"/><Relationship Id="rId43" Type="http://schemas.openxmlformats.org/officeDocument/2006/relationships/oleObject" Target="../embeddings/oleObject123.bin"/><Relationship Id="rId48" Type="http://schemas.openxmlformats.org/officeDocument/2006/relationships/image" Target="../media/image171.emf"/><Relationship Id="rId8" Type="http://schemas.openxmlformats.org/officeDocument/2006/relationships/image" Target="../media/image150.wmf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112.bin"/><Relationship Id="rId25" Type="http://schemas.openxmlformats.org/officeDocument/2006/relationships/image" Target="../media/image157.wmf"/><Relationship Id="rId33" Type="http://schemas.openxmlformats.org/officeDocument/2006/relationships/image" Target="../media/image161.wmf"/><Relationship Id="rId38" Type="http://schemas.openxmlformats.org/officeDocument/2006/relationships/image" Target="../media/image163.wmf"/><Relationship Id="rId46" Type="http://schemas.openxmlformats.org/officeDocument/2006/relationships/image" Target="../media/image170.emf"/><Relationship Id="rId20" Type="http://schemas.openxmlformats.org/officeDocument/2006/relationships/image" Target="../media/image168.png"/><Relationship Id="rId41" Type="http://schemas.openxmlformats.org/officeDocument/2006/relationships/oleObject" Target="../embeddings/oleObject122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9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175.wmf"/><Relationship Id="rId26" Type="http://schemas.openxmlformats.org/officeDocument/2006/relationships/image" Target="../media/image179.wmf"/><Relationship Id="rId21" Type="http://schemas.openxmlformats.org/officeDocument/2006/relationships/oleObject" Target="../embeddings/oleObject131.bin"/><Relationship Id="rId34" Type="http://schemas.openxmlformats.org/officeDocument/2006/relationships/customXml" Target="../ink/ink8.xml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129.bin"/><Relationship Id="rId25" Type="http://schemas.openxmlformats.org/officeDocument/2006/relationships/oleObject" Target="../embeddings/oleObject133.bin"/><Relationship Id="rId33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6.png"/><Relationship Id="rId20" Type="http://schemas.openxmlformats.org/officeDocument/2006/relationships/image" Target="../media/image176.wmf"/><Relationship Id="rId29" Type="http://schemas.openxmlformats.org/officeDocument/2006/relationships/oleObject" Target="../embeddings/oleObject13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27.bin"/><Relationship Id="rId24" Type="http://schemas.openxmlformats.org/officeDocument/2006/relationships/image" Target="../media/image178.wmf"/><Relationship Id="rId32" Type="http://schemas.openxmlformats.org/officeDocument/2006/relationships/oleObject" Target="../embeddings/oleObject136.bin"/><Relationship Id="rId37" Type="http://schemas.openxmlformats.org/officeDocument/2006/relationships/image" Target="../media/image184.emf"/><Relationship Id="rId5" Type="http://schemas.openxmlformats.org/officeDocument/2006/relationships/oleObject" Target="../embeddings/oleObject124.bin"/><Relationship Id="rId15" Type="http://schemas.openxmlformats.org/officeDocument/2006/relationships/image" Target="../media/image174.wmf"/><Relationship Id="rId23" Type="http://schemas.openxmlformats.org/officeDocument/2006/relationships/oleObject" Target="../embeddings/oleObject132.bin"/><Relationship Id="rId28" Type="http://schemas.openxmlformats.org/officeDocument/2006/relationships/image" Target="../media/image180.wmf"/><Relationship Id="rId36" Type="http://schemas.openxmlformats.org/officeDocument/2006/relationships/customXml" Target="../ink/ink9.xml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130.bin"/><Relationship Id="rId31" Type="http://schemas.openxmlformats.org/officeDocument/2006/relationships/image" Target="../media/image77.png"/><Relationship Id="rId4" Type="http://schemas.openxmlformats.org/officeDocument/2006/relationships/image" Target="../media/image168.png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28.bin"/><Relationship Id="rId22" Type="http://schemas.openxmlformats.org/officeDocument/2006/relationships/image" Target="../media/image177.wmf"/><Relationship Id="rId27" Type="http://schemas.openxmlformats.org/officeDocument/2006/relationships/oleObject" Target="../embeddings/oleObject134.bin"/><Relationship Id="rId30" Type="http://schemas.openxmlformats.org/officeDocument/2006/relationships/image" Target="../media/image181.wmf"/><Relationship Id="rId35" Type="http://schemas.openxmlformats.org/officeDocument/2006/relationships/image" Target="../media/image186.emf"/><Relationship Id="rId8" Type="http://schemas.openxmlformats.org/officeDocument/2006/relationships/image" Target="../media/image171.wmf"/><Relationship Id="rId3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1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10" Type="http://schemas.openxmlformats.org/officeDocument/2006/relationships/image" Target="../media/image7.wmf"/><Relationship Id="rId19" Type="http://schemas.openxmlformats.org/officeDocument/2006/relationships/image" Target="../media/image11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oleObject" Target="../embeddings/oleObject137.bin"/><Relationship Id="rId7" Type="http://schemas.openxmlformats.org/officeDocument/2006/relationships/image" Target="../media/image1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87.wmf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1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195.wmf"/><Relationship Id="rId26" Type="http://schemas.openxmlformats.org/officeDocument/2006/relationships/image" Target="../media/image198.wmf"/><Relationship Id="rId3" Type="http://schemas.openxmlformats.org/officeDocument/2006/relationships/image" Target="../media/image72.png"/><Relationship Id="rId21" Type="http://schemas.openxmlformats.org/officeDocument/2006/relationships/image" Target="../media/image203.png"/><Relationship Id="rId34" Type="http://schemas.openxmlformats.org/officeDocument/2006/relationships/image" Target="../media/image202.wmf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92.wmf"/><Relationship Id="rId17" Type="http://schemas.openxmlformats.org/officeDocument/2006/relationships/oleObject" Target="../embeddings/oleObject148.bin"/><Relationship Id="rId25" Type="http://schemas.openxmlformats.org/officeDocument/2006/relationships/oleObject" Target="../embeddings/oleObject151.bin"/><Relationship Id="rId33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4.wmf"/><Relationship Id="rId20" Type="http://schemas.openxmlformats.org/officeDocument/2006/relationships/image" Target="../media/image196.wmf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45.bin"/><Relationship Id="rId24" Type="http://schemas.openxmlformats.org/officeDocument/2006/relationships/image" Target="../media/image197.wmf"/><Relationship Id="rId32" Type="http://schemas.openxmlformats.org/officeDocument/2006/relationships/image" Target="../media/image201.wmf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99.wmf"/><Relationship Id="rId10" Type="http://schemas.openxmlformats.org/officeDocument/2006/relationships/image" Target="../media/image191.wmf"/><Relationship Id="rId19" Type="http://schemas.openxmlformats.org/officeDocument/2006/relationships/oleObject" Target="../embeddings/oleObject149.bin"/><Relationship Id="rId31" Type="http://schemas.openxmlformats.org/officeDocument/2006/relationships/oleObject" Target="../embeddings/oleObject154.bin"/><Relationship Id="rId4" Type="http://schemas.openxmlformats.org/officeDocument/2006/relationships/image" Target="../media/image168.png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93.wmf"/><Relationship Id="rId22" Type="http://schemas.openxmlformats.org/officeDocument/2006/relationships/image" Target="../media/image1980.png"/><Relationship Id="rId27" Type="http://schemas.openxmlformats.org/officeDocument/2006/relationships/oleObject" Target="../embeddings/oleObject152.bin"/><Relationship Id="rId30" Type="http://schemas.openxmlformats.org/officeDocument/2006/relationships/image" Target="../media/image200.wmf"/><Relationship Id="rId8" Type="http://schemas.openxmlformats.org/officeDocument/2006/relationships/image" Target="../media/image19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oleObject" Target="../embeddings/oleObject161.bin"/><Relationship Id="rId18" Type="http://schemas.openxmlformats.org/officeDocument/2006/relationships/image" Target="../media/image211.wmf"/><Relationship Id="rId26" Type="http://schemas.openxmlformats.org/officeDocument/2006/relationships/image" Target="../media/image215.wmf"/><Relationship Id="rId3" Type="http://schemas.openxmlformats.org/officeDocument/2006/relationships/oleObject" Target="../embeddings/oleObject156.bin"/><Relationship Id="rId21" Type="http://schemas.openxmlformats.org/officeDocument/2006/relationships/oleObject" Target="../embeddings/oleObject165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208.wmf"/><Relationship Id="rId17" Type="http://schemas.openxmlformats.org/officeDocument/2006/relationships/oleObject" Target="../embeddings/oleObject163.bin"/><Relationship Id="rId25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0.wmf"/><Relationship Id="rId20" Type="http://schemas.openxmlformats.org/officeDocument/2006/relationships/image" Target="../media/image21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5.wmf"/><Relationship Id="rId11" Type="http://schemas.openxmlformats.org/officeDocument/2006/relationships/oleObject" Target="../embeddings/oleObject160.bin"/><Relationship Id="rId24" Type="http://schemas.openxmlformats.org/officeDocument/2006/relationships/image" Target="../media/image214.wmf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6.bin"/><Relationship Id="rId10" Type="http://schemas.openxmlformats.org/officeDocument/2006/relationships/image" Target="../media/image207.wmf"/><Relationship Id="rId19" Type="http://schemas.openxmlformats.org/officeDocument/2006/relationships/oleObject" Target="../embeddings/oleObject164.bin"/><Relationship Id="rId4" Type="http://schemas.openxmlformats.org/officeDocument/2006/relationships/image" Target="../media/image204.w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209.wmf"/><Relationship Id="rId22" Type="http://schemas.openxmlformats.org/officeDocument/2006/relationships/image" Target="../media/image21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oleObject" Target="../embeddings/oleObject173.bin"/><Relationship Id="rId18" Type="http://schemas.openxmlformats.org/officeDocument/2006/relationships/image" Target="../media/image223.wmf"/><Relationship Id="rId26" Type="http://schemas.openxmlformats.org/officeDocument/2006/relationships/oleObject" Target="../embeddings/oleObject178.bin"/><Relationship Id="rId3" Type="http://schemas.openxmlformats.org/officeDocument/2006/relationships/oleObject" Target="../embeddings/oleObject168.bin"/><Relationship Id="rId21" Type="http://schemas.openxmlformats.org/officeDocument/2006/relationships/oleObject" Target="../embeddings/oleObject177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220.wmf"/><Relationship Id="rId17" Type="http://schemas.openxmlformats.org/officeDocument/2006/relationships/oleObject" Target="../embeddings/oleObject175.bin"/><Relationship Id="rId25" Type="http://schemas.openxmlformats.org/officeDocument/2006/relationships/image" Target="../media/image23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2.wmf"/><Relationship Id="rId20" Type="http://schemas.openxmlformats.org/officeDocument/2006/relationships/image" Target="../media/image22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7.wmf"/><Relationship Id="rId11" Type="http://schemas.openxmlformats.org/officeDocument/2006/relationships/oleObject" Target="../embeddings/oleObject172.bin"/><Relationship Id="rId24" Type="http://schemas.openxmlformats.org/officeDocument/2006/relationships/image" Target="../media/image237.png"/><Relationship Id="rId5" Type="http://schemas.openxmlformats.org/officeDocument/2006/relationships/oleObject" Target="../embeddings/oleObject169.bin"/><Relationship Id="rId15" Type="http://schemas.openxmlformats.org/officeDocument/2006/relationships/oleObject" Target="../embeddings/oleObject174.bin"/><Relationship Id="rId23" Type="http://schemas.openxmlformats.org/officeDocument/2006/relationships/image" Target="../media/image236.png"/><Relationship Id="rId10" Type="http://schemas.openxmlformats.org/officeDocument/2006/relationships/image" Target="../media/image219.wmf"/><Relationship Id="rId19" Type="http://schemas.openxmlformats.org/officeDocument/2006/relationships/oleObject" Target="../embeddings/oleObject176.bin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221.wmf"/><Relationship Id="rId22" Type="http://schemas.openxmlformats.org/officeDocument/2006/relationships/image" Target="../media/image225.wmf"/><Relationship Id="rId27" Type="http://schemas.openxmlformats.org/officeDocument/2006/relationships/image" Target="../media/image226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wmf"/><Relationship Id="rId18" Type="http://schemas.openxmlformats.org/officeDocument/2006/relationships/oleObject" Target="../embeddings/oleObject185.bin"/><Relationship Id="rId26" Type="http://schemas.openxmlformats.org/officeDocument/2006/relationships/oleObject" Target="../embeddings/oleObject189.bin"/><Relationship Id="rId3" Type="http://schemas.openxmlformats.org/officeDocument/2006/relationships/image" Target="../media/image241.png"/><Relationship Id="rId21" Type="http://schemas.openxmlformats.org/officeDocument/2006/relationships/image" Target="../media/image234.wmf"/><Relationship Id="rId7" Type="http://schemas.openxmlformats.org/officeDocument/2006/relationships/image" Target="../media/image227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232.wmf"/><Relationship Id="rId25" Type="http://schemas.openxmlformats.org/officeDocument/2006/relationships/image" Target="../media/image236.wmf"/><Relationship Id="rId33" Type="http://schemas.openxmlformats.org/officeDocument/2006/relationships/image" Target="../media/image2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4.bin"/><Relationship Id="rId20" Type="http://schemas.openxmlformats.org/officeDocument/2006/relationships/oleObject" Target="../embeddings/oleObject186.bin"/><Relationship Id="rId29" Type="http://schemas.openxmlformats.org/officeDocument/2006/relationships/image" Target="../media/image238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229.wmf"/><Relationship Id="rId24" Type="http://schemas.openxmlformats.org/officeDocument/2006/relationships/oleObject" Target="../embeddings/oleObject188.bin"/><Relationship Id="rId32" Type="http://schemas.openxmlformats.org/officeDocument/2006/relationships/oleObject" Target="../embeddings/oleObject192.bin"/><Relationship Id="rId5" Type="http://schemas.openxmlformats.org/officeDocument/2006/relationships/image" Target="../media/image168.png"/><Relationship Id="rId15" Type="http://schemas.openxmlformats.org/officeDocument/2006/relationships/image" Target="../media/image231.wmf"/><Relationship Id="rId23" Type="http://schemas.openxmlformats.org/officeDocument/2006/relationships/image" Target="../media/image235.wmf"/><Relationship Id="rId28" Type="http://schemas.openxmlformats.org/officeDocument/2006/relationships/oleObject" Target="../embeddings/oleObject190.bin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233.wmf"/><Relationship Id="rId31" Type="http://schemas.openxmlformats.org/officeDocument/2006/relationships/image" Target="../media/image239.wmf"/><Relationship Id="rId4" Type="http://schemas.openxmlformats.org/officeDocument/2006/relationships/image" Target="../media/image72.png"/><Relationship Id="rId9" Type="http://schemas.openxmlformats.org/officeDocument/2006/relationships/image" Target="../media/image228.wmf"/><Relationship Id="rId14" Type="http://schemas.openxmlformats.org/officeDocument/2006/relationships/oleObject" Target="../embeddings/oleObject183.bin"/><Relationship Id="rId22" Type="http://schemas.openxmlformats.org/officeDocument/2006/relationships/oleObject" Target="../embeddings/oleObject187.bin"/><Relationship Id="rId27" Type="http://schemas.openxmlformats.org/officeDocument/2006/relationships/image" Target="../media/image237.wmf"/><Relationship Id="rId30" Type="http://schemas.openxmlformats.org/officeDocument/2006/relationships/oleObject" Target="../embeddings/oleObject191.bin"/><Relationship Id="rId8" Type="http://schemas.openxmlformats.org/officeDocument/2006/relationships/oleObject" Target="../embeddings/oleObject18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oleObject" Target="../embeddings/oleObject195.bin"/><Relationship Id="rId3" Type="http://schemas.openxmlformats.org/officeDocument/2006/relationships/oleObject" Target="../embeddings/oleObject193.bin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43.wmf"/><Relationship Id="rId11" Type="http://schemas.openxmlformats.org/officeDocument/2006/relationships/image" Target="../media/image247.png"/><Relationship Id="rId5" Type="http://schemas.openxmlformats.org/officeDocument/2006/relationships/oleObject" Target="../embeddings/oleObject194.bin"/><Relationship Id="rId15" Type="http://schemas.openxmlformats.org/officeDocument/2006/relationships/image" Target="../media/image249.png"/><Relationship Id="rId10" Type="http://schemas.openxmlformats.org/officeDocument/2006/relationships/image" Target="../media/image246.png"/><Relationship Id="rId4" Type="http://schemas.openxmlformats.org/officeDocument/2006/relationships/image" Target="../media/image242.wmf"/><Relationship Id="rId9" Type="http://schemas.openxmlformats.org/officeDocument/2006/relationships/image" Target="../media/image245.png"/><Relationship Id="rId14" Type="http://schemas.openxmlformats.org/officeDocument/2006/relationships/image" Target="../media/image2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8.png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23.png"/><Relationship Id="rId21" Type="http://schemas.openxmlformats.org/officeDocument/2006/relationships/image" Target="../media/image22.wmf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18.wmf"/><Relationship Id="rId5" Type="http://schemas.openxmlformats.org/officeDocument/2006/relationships/image" Target="../media/image26.png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1.wmf"/><Relationship Id="rId4" Type="http://schemas.openxmlformats.org/officeDocument/2006/relationships/image" Target="../media/image24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33.wmf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6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0.wmf"/><Relationship Id="rId12" Type="http://schemas.openxmlformats.org/officeDocument/2006/relationships/image" Target="../media/image59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57.png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55.png"/><Relationship Id="rId9" Type="http://schemas.openxmlformats.org/officeDocument/2006/relationships/image" Target="../media/image51.wmf"/><Relationship Id="rId14" Type="http://schemas.openxmlformats.org/officeDocument/2006/relationships/image" Target="../media/image5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29.bin"/><Relationship Id="rId21" Type="http://schemas.openxmlformats.org/officeDocument/2006/relationships/image" Target="../media/image73.png"/><Relationship Id="rId7" Type="http://schemas.openxmlformats.org/officeDocument/2006/relationships/image" Target="../media/image63.wmf"/><Relationship Id="rId12" Type="http://schemas.openxmlformats.org/officeDocument/2006/relationships/image" Target="../media/image65.wmf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69.png"/><Relationship Id="rId15" Type="http://schemas.openxmlformats.org/officeDocument/2006/relationships/image" Target="../media/image71.png"/><Relationship Id="rId23" Type="http://schemas.openxmlformats.org/officeDocument/2006/relationships/image" Target="../media/image73.emf"/><Relationship Id="rId10" Type="http://schemas.openxmlformats.org/officeDocument/2006/relationships/image" Target="../media/image64.wmf"/><Relationship Id="rId19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66.wmf"/><Relationship Id="rId22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9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4.wmf"/><Relationship Id="rId11" Type="http://schemas.openxmlformats.org/officeDocument/2006/relationships/image" Target="../media/image76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73.wmf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98264" y="796553"/>
            <a:ext cx="4800600" cy="838201"/>
          </a:xfrm>
          <a:prstGeom prst="rect">
            <a:avLst/>
          </a:prstGeom>
          <a:noFill/>
          <a:ln>
            <a:solidFill>
              <a:sysClr val="window" lastClr="FFFFFF">
                <a:lumMod val="95000"/>
              </a:sys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0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A2C7C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cs typeface="EntezareZohoor 2 **" pitchFamily="2" charset="-78"/>
              </a:rPr>
              <a:t>ریاضیات عالی مهندسی</a:t>
            </a:r>
            <a:endParaRPr kumimoji="0" lang="en-US" sz="50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A2C7C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cs typeface="EntezareZohoor 2 **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8299" y="2590800"/>
            <a:ext cx="4419600" cy="677108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alatino Linotype"/>
                <a:cs typeface="B Elham" pitchFamily="2" charset="-78"/>
              </a:rPr>
              <a:t>فصل دوم: </a:t>
            </a:r>
            <a:r>
              <a:rPr lang="fa-IR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مشتقات جزیی</a:t>
            </a:r>
            <a:r>
              <a:rPr lang="en-US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 </a:t>
            </a:r>
            <a:r>
              <a:rPr lang="fa-IR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 (</a:t>
            </a:r>
            <a:r>
              <a:rPr lang="en-US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P.D.E</a:t>
            </a:r>
            <a:r>
              <a:rPr lang="fa-IR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)</a:t>
            </a:r>
            <a:endParaRPr lang="en-US" sz="2000" b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/>
              <a:cs typeface="B Elham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Partial Differential Equations</a:t>
            </a:r>
            <a:endParaRPr kumimoji="0" lang="en-US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Palatino Linotype"/>
              <a:cs typeface="B Elham" pitchFamily="2" charset="-78"/>
            </a:endParaRPr>
          </a:p>
        </p:txBody>
      </p:sp>
      <p:pic>
        <p:nvPicPr>
          <p:cNvPr id="7" name="Picture 2" descr="ثبت نام و لیست رشته های بدون کنکور دانشگاه سمنان 99 - 1400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475A8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r="19343"/>
          <a:stretch/>
        </p:blipFill>
        <p:spPr bwMode="auto">
          <a:xfrm>
            <a:off x="0" y="9144"/>
            <a:ext cx="1140715" cy="12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Document 7"/>
          <p:cNvSpPr/>
          <p:nvPr/>
        </p:nvSpPr>
        <p:spPr>
          <a:xfrm rot="10800000">
            <a:off x="-21337" y="4724400"/>
            <a:ext cx="9165336" cy="2133600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005" y="4823443"/>
            <a:ext cx="8860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B Badr" pitchFamily="2" charset="-78"/>
              </a:rPr>
              <a:t>دکتر </a:t>
            </a:r>
            <a:r>
              <a:rPr kumimoji="0" lang="fa-IR" sz="2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B Badr" pitchFamily="2" charset="-78"/>
              </a:rPr>
              <a:t>محمد </a:t>
            </a:r>
            <a:r>
              <a:rPr kumimoji="0" lang="fa-IR" sz="2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B Badr" pitchFamily="2" charset="-78"/>
              </a:rPr>
              <a:t>ایمان خداکرمی ، دانشیار مهندسی </a:t>
            </a:r>
            <a:r>
              <a:rPr kumimoji="0" lang="fa-IR" sz="2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B Badr" pitchFamily="2" charset="-78"/>
              </a:rPr>
              <a:t>زلزله</a:t>
            </a:r>
            <a:endParaRPr kumimoji="0" lang="fa-IR" sz="1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Email : </a:t>
            </a:r>
            <a:r>
              <a:rPr kumimoji="0" lang="en-US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4"/>
              </a:rPr>
              <a:t>khodakarami@semnan.ac.ir</a:t>
            </a:r>
            <a:r>
              <a:rPr kumimoji="0" lang="en-US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;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5"/>
              </a:rPr>
              <a:t>I.khodakarami@gmail.com</a:t>
            </a:r>
            <a:endParaRPr kumimoji="0" lang="en-US" sz="16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EB80A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تلفن : </a:t>
            </a:r>
            <a:r>
              <a:rPr kumimoji="0" lang="fa-IR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0233</a:t>
            </a:r>
            <a:r>
              <a:rPr kumimoji="0" lang="fa-IR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153</a:t>
            </a:r>
            <a:r>
              <a:rPr lang="fa-IR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5243</a:t>
            </a:r>
            <a:endParaRPr kumimoji="0" lang="en-US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6419084"/>
            <a:ext cx="2433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B Badr" pitchFamily="2" charset="-78"/>
              </a:rPr>
              <a:t>گردآورنده : شیرین خرّم جاهد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B Badr" pitchFamily="2" charset="-78"/>
            </a:endParaRPr>
          </a:p>
        </p:txBody>
      </p:sp>
      <p:pic>
        <p:nvPicPr>
          <p:cNvPr id="1026" name="Picture 2" descr="https://upload.wikimedia.org/wikipedia/commons/1/17/Airflow-Obstructed-Duc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2" y="1215654"/>
            <a:ext cx="4310107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7155" y="4308545"/>
            <a:ext cx="421515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مجسم‌سازی جریان هوا به داخل لوله که با معادلات ناویه-استوکس، مدل‌سازی شده‌است.</a:t>
            </a:r>
            <a:endParaRPr lang="en-US" sz="14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1217152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B</a:t>
            </a:r>
            <a:r>
              <a:rPr lang="fa-I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)  </a:t>
            </a:r>
            <a:r>
              <a:rPr lang="fa-IR" sz="1400" dirty="0" smtClean="0">
                <a:cs typeface="B Koodak" pitchFamily="2" charset="-78"/>
              </a:rPr>
              <a:t>طبق این اصل داریم :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260250" y="1752600"/>
            <a:ext cx="1471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دوبار مشتق میگیریم :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44834" y="3276600"/>
            <a:ext cx="1702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جایگذاری در رابطه اولیه :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19540" y="1217152"/>
                <a:ext cx="27372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/>
                        <m:t>Assume</m:t>
                      </m:r>
                      <m:r>
                        <m:rPr>
                          <m:nor/>
                        </m:rPr>
                        <a:rPr lang="en-US" sz="1600" smtClean="0"/>
                        <m:t> : </m:t>
                      </m:r>
                      <m:r>
                        <m:rPr>
                          <m:nor/>
                        </m:rPr>
                        <a:rPr lang="en-US" sz="1600" smtClean="0"/>
                        <m:t>u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40" y="1217152"/>
                <a:ext cx="273728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852834"/>
              </p:ext>
            </p:extLst>
          </p:nvPr>
        </p:nvGraphicFramePr>
        <p:xfrm>
          <a:off x="1630883" y="1805923"/>
          <a:ext cx="2514601" cy="50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" name="Equation" r:id="rId4" imgW="2133360" imgH="431640" progId="Equation.DSMT4">
                  <p:embed/>
                </p:oleObj>
              </mc:Choice>
              <mc:Fallback>
                <p:oleObj name="Equation" r:id="rId4" imgW="21333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883" y="1805923"/>
                        <a:ext cx="2514601" cy="508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30645"/>
              </p:ext>
            </p:extLst>
          </p:nvPr>
        </p:nvGraphicFramePr>
        <p:xfrm>
          <a:off x="1655537" y="2438400"/>
          <a:ext cx="2465294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9" name="Equation" r:id="rId6" imgW="2095200" imgH="431640" progId="Equation.DSMT4">
                  <p:embed/>
                </p:oleObj>
              </mc:Choice>
              <mc:Fallback>
                <p:oleObj name="Equation" r:id="rId6" imgW="20952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37" y="2438400"/>
                        <a:ext cx="2465294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7562"/>
              </p:ext>
            </p:extLst>
          </p:nvPr>
        </p:nvGraphicFramePr>
        <p:xfrm>
          <a:off x="1676400" y="3322249"/>
          <a:ext cx="2209800" cy="47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" name="Equation" r:id="rId8" imgW="1828800" imgH="393480" progId="Equation.DSMT4">
                  <p:embed/>
                </p:oleObj>
              </mc:Choice>
              <mc:Fallback>
                <p:oleObj name="Equation" r:id="rId8" imgW="18288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22249"/>
                        <a:ext cx="2209800" cy="475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/>
          <p:cNvSpPr/>
          <p:nvPr/>
        </p:nvSpPr>
        <p:spPr>
          <a:xfrm>
            <a:off x="1295400" y="1752600"/>
            <a:ext cx="224140" cy="1219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88500" y="3950421"/>
            <a:ext cx="1938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تابع قبلی بر </a:t>
            </a:r>
            <a:r>
              <a:rPr lang="en-US" sz="1400" dirty="0" smtClean="0">
                <a:cs typeface="B Koodak" pitchFamily="2" charset="-78"/>
              </a:rPr>
              <a:t>u</a:t>
            </a:r>
            <a:r>
              <a:rPr lang="fa-IR" sz="1400" dirty="0" smtClean="0">
                <a:cs typeface="B Koodak" pitchFamily="2" charset="-78"/>
              </a:rPr>
              <a:t> تقسیم میکنیم :</a:t>
            </a:r>
            <a:endParaRPr lang="en-US" sz="1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605138"/>
              </p:ext>
            </p:extLst>
          </p:nvPr>
        </p:nvGraphicFramePr>
        <p:xfrm>
          <a:off x="1709391" y="3936889"/>
          <a:ext cx="1643410" cy="56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" name="Equation" r:id="rId10" imgW="1409400" imgH="482400" progId="Equation.DSMT4">
                  <p:embed/>
                </p:oleObj>
              </mc:Choice>
              <mc:Fallback>
                <p:oleObj name="Equation" r:id="rId10" imgW="140940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391" y="3936889"/>
                        <a:ext cx="1643410" cy="562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834780" y="4724400"/>
            <a:ext cx="4992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معادلات دیفرانسیل برحسب </a:t>
            </a:r>
            <a:r>
              <a:rPr lang="en-US" sz="1400" dirty="0" smtClean="0">
                <a:cs typeface="B Koodak" pitchFamily="2" charset="-78"/>
              </a:rPr>
              <a:t>x </a:t>
            </a:r>
            <a:r>
              <a:rPr lang="fa-IR" sz="1400" dirty="0" smtClean="0">
                <a:cs typeface="B Koodak" pitchFamily="2" charset="-78"/>
              </a:rPr>
              <a:t>و </a:t>
            </a:r>
            <a:r>
              <a:rPr lang="en-US" sz="1400" dirty="0" smtClean="0">
                <a:cs typeface="B Koodak" pitchFamily="2" charset="-78"/>
              </a:rPr>
              <a:t>t</a:t>
            </a:r>
            <a:r>
              <a:rPr lang="fa-IR" sz="1400" dirty="0" smtClean="0">
                <a:cs typeface="B Koodak" pitchFamily="2" charset="-78"/>
              </a:rPr>
              <a:t> را جدا میکنیم و </a:t>
            </a:r>
            <a:r>
              <a:rPr lang="en-US" sz="1400" dirty="0" smtClean="0">
                <a:cs typeface="B Koodak" pitchFamily="2" charset="-78"/>
              </a:rPr>
              <a:t>X(x)</a:t>
            </a:r>
            <a:r>
              <a:rPr lang="fa-IR" sz="1400" dirty="0" smtClean="0">
                <a:cs typeface="B Koodak" pitchFamily="2" charset="-78"/>
              </a:rPr>
              <a:t> و </a:t>
            </a:r>
            <a:r>
              <a:rPr lang="en-US" sz="1400" dirty="0" smtClean="0">
                <a:cs typeface="B Koodak" pitchFamily="2" charset="-78"/>
              </a:rPr>
              <a:t>T(t)</a:t>
            </a:r>
            <a:r>
              <a:rPr lang="fa-IR" sz="1400" dirty="0" smtClean="0">
                <a:cs typeface="B Koodak" pitchFamily="2" charset="-78"/>
              </a:rPr>
              <a:t> را بدست میاوریم :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1295400" y="5257800"/>
            <a:ext cx="2961428" cy="914400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20040"/>
              </p:ext>
            </p:extLst>
          </p:nvPr>
        </p:nvGraphicFramePr>
        <p:xfrm>
          <a:off x="1407470" y="5376068"/>
          <a:ext cx="26765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" name="Equation" r:id="rId12" imgW="2108200" imgH="533400" progId="Equation.DSMT4">
                  <p:embed/>
                </p:oleObj>
              </mc:Choice>
              <mc:Fallback>
                <p:oleObj name="Equation" r:id="rId12" imgW="2108200" imgH="533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470" y="5376068"/>
                        <a:ext cx="26765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624840" y="313198"/>
            <a:ext cx="29462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Method of Separation Of Variables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6501" y="1305139"/>
            <a:ext cx="3405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جهت بدست آوردن </a:t>
            </a:r>
            <a:r>
              <a:rPr lang="en-US" sz="1400" dirty="0" smtClean="0">
                <a:cs typeface="B Koodak" pitchFamily="2" charset="-78"/>
              </a:rPr>
              <a:t>X(x)</a:t>
            </a:r>
            <a:r>
              <a:rPr lang="fa-IR" sz="1400" dirty="0" smtClean="0">
                <a:cs typeface="B Koodak" pitchFamily="2" charset="-78"/>
              </a:rPr>
              <a:t> به شرایط مرزی نیاز داریم  :</a:t>
            </a:r>
            <a:endParaRPr lang="en-US" sz="1400" dirty="0"/>
          </a:p>
        </p:txBody>
      </p:sp>
      <p:sp>
        <p:nvSpPr>
          <p:cNvPr id="10" name="Vertical Scroll 9"/>
          <p:cNvSpPr/>
          <p:nvPr/>
        </p:nvSpPr>
        <p:spPr>
          <a:xfrm>
            <a:off x="638141" y="1054599"/>
            <a:ext cx="2376678" cy="1424415"/>
          </a:xfrm>
          <a:prstGeom prst="verticalScroll">
            <a:avLst/>
          </a:prstGeom>
          <a:gradFill flip="none" rotWithShape="1">
            <a:gsLst>
              <a:gs pos="0">
                <a:srgbClr val="93E9D5">
                  <a:shade val="30000"/>
                  <a:satMod val="115000"/>
                </a:srgbClr>
              </a:gs>
              <a:gs pos="50000">
                <a:srgbClr val="93E9D5">
                  <a:shade val="67500"/>
                  <a:satMod val="115000"/>
                </a:srgbClr>
              </a:gs>
              <a:gs pos="100000">
                <a:srgbClr val="93E9D5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انواع شرایط مرزی :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یکسرآزاد، یکسربینهایت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یکسر گیردار، یکسر آزاد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یکسر گیردار، یکسر بینهایت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دو سر آزاد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دو سرگیردار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B Koodak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11497"/>
              </p:ext>
            </p:extLst>
          </p:nvPr>
        </p:nvGraphicFramePr>
        <p:xfrm>
          <a:off x="3200215" y="1413309"/>
          <a:ext cx="2250512" cy="29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0" name="Equation" r:id="rId3" imgW="1587240" imgH="253800" progId="Equation.DSMT4">
                  <p:embed/>
                </p:oleObj>
              </mc:Choice>
              <mc:Fallback>
                <p:oleObj name="Equation" r:id="rId3" imgW="158724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215" y="1413309"/>
                        <a:ext cx="2250512" cy="290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29396"/>
              </p:ext>
            </p:extLst>
          </p:nvPr>
        </p:nvGraphicFramePr>
        <p:xfrm>
          <a:off x="3200215" y="1985385"/>
          <a:ext cx="2250511" cy="30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1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215" y="1985385"/>
                        <a:ext cx="2250511" cy="304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8921" y="2570440"/>
                <a:ext cx="429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𝛪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21" y="2570440"/>
                <a:ext cx="42922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30729"/>
              </p:ext>
            </p:extLst>
          </p:nvPr>
        </p:nvGraphicFramePr>
        <p:xfrm>
          <a:off x="680208" y="2613343"/>
          <a:ext cx="1368943" cy="29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2" name="Equation" r:id="rId8" imgW="1168200" imgH="253800" progId="Equation.DSMT4">
                  <p:embed/>
                </p:oleObj>
              </mc:Choice>
              <mc:Fallback>
                <p:oleObj name="Equation" r:id="rId8" imgW="11682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08" y="2613343"/>
                        <a:ext cx="1368943" cy="297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51696"/>
              </p:ext>
            </p:extLst>
          </p:nvPr>
        </p:nvGraphicFramePr>
        <p:xfrm>
          <a:off x="3264674" y="2594300"/>
          <a:ext cx="1323087" cy="315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3" name="Equation" r:id="rId10" imgW="1066680" imgH="253800" progId="Equation.DSMT4">
                  <p:embed/>
                </p:oleObj>
              </mc:Choice>
              <mc:Fallback>
                <p:oleObj name="Equation" r:id="rId10" imgW="10666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674" y="2594300"/>
                        <a:ext cx="1323087" cy="315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2224746" y="2594300"/>
            <a:ext cx="825520" cy="3454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00" dirty="0" smtClean="0">
                <a:cs typeface="B Koodak" pitchFamily="2" charset="-78"/>
              </a:rPr>
              <a:t>انتگرالگیری</a:t>
            </a:r>
            <a:endParaRPr lang="en-US" sz="1000" dirty="0">
              <a:cs typeface="B Koodak" pitchFamily="2" charset="-78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054899"/>
              </p:ext>
            </p:extLst>
          </p:nvPr>
        </p:nvGraphicFramePr>
        <p:xfrm>
          <a:off x="445375" y="2971800"/>
          <a:ext cx="3517291" cy="59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4" name="Equation" r:id="rId12" imgW="3136680" imgH="533160" progId="Equation.DSMT4">
                  <p:embed/>
                </p:oleObj>
              </mc:Choice>
              <mc:Fallback>
                <p:oleObj name="Equation" r:id="rId12" imgW="3136680" imgH="533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75" y="2971800"/>
                        <a:ext cx="3517291" cy="598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409947" y="2963065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غ،ق،ق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Vertical Scroll 19"/>
              <p:cNvSpPr/>
              <p:nvPr/>
            </p:nvSpPr>
            <p:spPr>
              <a:xfrm>
                <a:off x="6132334" y="2228065"/>
                <a:ext cx="2313432" cy="1204924"/>
              </a:xfrm>
              <a:prstGeom prst="verticalScroll">
                <a:avLst/>
              </a:prstGeom>
              <a:gradFill flip="none" rotWithShape="1">
                <a:gsLst>
                  <a:gs pos="0">
                    <a:srgbClr val="93E9D5">
                      <a:shade val="30000"/>
                      <a:satMod val="115000"/>
                    </a:srgbClr>
                  </a:gs>
                  <a:gs pos="50000">
                    <a:srgbClr val="93E9D5">
                      <a:shade val="67500"/>
                      <a:satMod val="115000"/>
                    </a:srgbClr>
                  </a:gs>
                  <a:gs pos="100000">
                    <a:srgbClr val="93E9D5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Koodak" pitchFamily="2" charset="-78"/>
                  </a:rPr>
                  <a:t>*) </a:t>
                </a:r>
                <a:r>
                  <a:rPr lang="en-US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Koodak" pitchFamily="2" charset="-78"/>
                  </a:rPr>
                  <a:t>X</a:t>
                </a:r>
                <a:r>
                  <a:rPr lang="fa-I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Koodak" pitchFamily="2" charset="-78"/>
                  </a:rPr>
                  <a:t> ای که در بینهایت محاسبه میشود، همان اشکال مودی میباشد.</a:t>
                </a:r>
              </a:p>
              <a:p>
                <a:pPr algn="ctr" rtl="1"/>
                <a:r>
                  <a:rPr lang="fa-I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B Koodak" pitchFamily="2" charset="-78"/>
                  </a:rPr>
                  <a:t>**)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ω</m:t>
                    </m:r>
                  </m:oMath>
                </a14:m>
                <a:r>
                  <a:rPr lang="fa-I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Koodak" pitchFamily="2" charset="-78"/>
                  </a:rPr>
                  <a:t>در نهایت همان </a:t>
                </a:r>
                <a14:m>
                  <m:oMath xmlns:m="http://schemas.openxmlformats.org/officeDocument/2006/math">
                    <m:r>
                      <a:rPr lang="fa-IR" sz="1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𝜌</m:t>
                    </m:r>
                  </m:oMath>
                </a14:m>
                <a:r>
                  <a:rPr lang="fa-I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Koodak" pitchFamily="2" charset="-78"/>
                  </a:rPr>
                  <a:t> میباشد.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0" name="Vertical Scrol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34" y="2228065"/>
                <a:ext cx="2313432" cy="1204924"/>
              </a:xfrm>
              <a:prstGeom prst="verticalScroll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5653" y="3789116"/>
                <a:ext cx="517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𝛪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3" y="3789116"/>
                <a:ext cx="517386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77835"/>
              </p:ext>
            </p:extLst>
          </p:nvPr>
        </p:nvGraphicFramePr>
        <p:xfrm>
          <a:off x="693039" y="3841834"/>
          <a:ext cx="1345083" cy="29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5" name="Equation" r:id="rId16" imgW="1054080" imgH="228600" progId="Equation.DSMT4">
                  <p:embed/>
                </p:oleObj>
              </mc:Choice>
              <mc:Fallback>
                <p:oleObj name="Equation" r:id="rId16" imgW="10540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39" y="3841834"/>
                        <a:ext cx="1345083" cy="291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36938"/>
              </p:ext>
            </p:extLst>
          </p:nvPr>
        </p:nvGraphicFramePr>
        <p:xfrm>
          <a:off x="3095779" y="3825901"/>
          <a:ext cx="1567535" cy="29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6" name="Equation" r:id="rId18" imgW="1346040" imgH="253800" progId="Equation.DSMT4">
                  <p:embed/>
                </p:oleObj>
              </mc:Choice>
              <mc:Fallback>
                <p:oleObj name="Equation" r:id="rId18" imgW="13460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779" y="3825901"/>
                        <a:ext cx="1567535" cy="295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14329"/>
              </p:ext>
            </p:extLst>
          </p:nvPr>
        </p:nvGraphicFramePr>
        <p:xfrm>
          <a:off x="7009961" y="4175244"/>
          <a:ext cx="1823246" cy="31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7" name="Equation" r:id="rId20" imgW="1485720" imgH="253800" progId="Equation.DSMT4">
                  <p:embed/>
                </p:oleObj>
              </mc:Choice>
              <mc:Fallback>
                <p:oleObj name="Equation" r:id="rId20" imgW="14857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961" y="4175244"/>
                        <a:ext cx="1823246" cy="311666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2">
                              <a:lumMod val="5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bg2">
                              <a:lumMod val="5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bg2">
                              <a:lumMod val="50000"/>
                              <a:tint val="23500"/>
                              <a:satMod val="160000"/>
                            </a:schemeClr>
                          </a:gs>
                        </a:gsLst>
                        <a:lin ang="8100000" scaled="1"/>
                        <a:tileRect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86767"/>
              </p:ext>
            </p:extLst>
          </p:nvPr>
        </p:nvGraphicFramePr>
        <p:xfrm>
          <a:off x="5575472" y="3789116"/>
          <a:ext cx="1843004" cy="32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8" name="Equation" r:id="rId22" imgW="1447560" imgH="253800" progId="Equation.DSMT4">
                  <p:embed/>
                </p:oleObj>
              </mc:Choice>
              <mc:Fallback>
                <p:oleObj name="Equation" r:id="rId22" imgW="144756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472" y="3789116"/>
                        <a:ext cx="1843004" cy="323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74671"/>
              </p:ext>
            </p:extLst>
          </p:nvPr>
        </p:nvGraphicFramePr>
        <p:xfrm>
          <a:off x="146125" y="4336788"/>
          <a:ext cx="3810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9" name="Equation" r:id="rId24" imgW="3200400" imgH="533160" progId="Equation.DSMT4">
                  <p:embed/>
                </p:oleObj>
              </mc:Choice>
              <mc:Fallback>
                <p:oleObj name="Equation" r:id="rId24" imgW="320040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25" y="4336788"/>
                        <a:ext cx="3810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90538"/>
              </p:ext>
            </p:extLst>
          </p:nvPr>
        </p:nvGraphicFramePr>
        <p:xfrm>
          <a:off x="4324319" y="4626880"/>
          <a:ext cx="3248133" cy="34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0" name="Equation" r:id="rId26" imgW="2628720" imgH="279360" progId="Equation.DSMT4">
                  <p:embed/>
                </p:oleObj>
              </mc:Choice>
              <mc:Fallback>
                <p:oleObj name="Equation" r:id="rId26" imgW="262872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19" y="4626880"/>
                        <a:ext cx="3248133" cy="34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852480" y="4784044"/>
            <a:ext cx="3862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33685" y="4630155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غ،ق،ق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99831" y="3944302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2163316" y="3812976"/>
            <a:ext cx="825520" cy="3454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00" dirty="0" smtClean="0">
                <a:cs typeface="B Koodak" pitchFamily="2" charset="-78"/>
              </a:rPr>
              <a:t>انتگرالگیری</a:t>
            </a:r>
            <a:endParaRPr lang="en-US" sz="1000" dirty="0">
              <a:cs typeface="B Koodak" pitchFamily="2" charset="-78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745549"/>
              </p:ext>
            </p:extLst>
          </p:nvPr>
        </p:nvGraphicFramePr>
        <p:xfrm>
          <a:off x="2285514" y="5244149"/>
          <a:ext cx="1428701" cy="26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1" name="Equation" r:id="rId28" imgW="1346040" imgH="253800" progId="Equation.DSMT4">
                  <p:embed/>
                </p:oleObj>
              </mc:Choice>
              <mc:Fallback>
                <p:oleObj name="Equation" r:id="rId28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514" y="5244149"/>
                        <a:ext cx="1428701" cy="269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263540"/>
              </p:ext>
            </p:extLst>
          </p:nvPr>
        </p:nvGraphicFramePr>
        <p:xfrm>
          <a:off x="4050608" y="5264750"/>
          <a:ext cx="2321694" cy="22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2" name="Equation" r:id="rId30" imgW="2323800" imgH="228600" progId="Equation.DSMT4">
                  <p:embed/>
                </p:oleObj>
              </mc:Choice>
              <mc:Fallback>
                <p:oleObj name="Equation" r:id="rId30" imgW="232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608" y="5264750"/>
                        <a:ext cx="2321694" cy="228364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2">
                              <a:lumMod val="5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bg2">
                              <a:lumMod val="5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bg2">
                              <a:lumMod val="50000"/>
                              <a:tint val="23500"/>
                              <a:satMod val="160000"/>
                            </a:schemeClr>
                          </a:gs>
                        </a:gsLst>
                        <a:lin ang="8100000" scaled="1"/>
                        <a:tileRect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04033"/>
              </p:ext>
            </p:extLst>
          </p:nvPr>
        </p:nvGraphicFramePr>
        <p:xfrm>
          <a:off x="6676779" y="5268206"/>
          <a:ext cx="2314821" cy="28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3" name="Equation" r:id="rId32" imgW="2070000" imgH="253800" progId="Equation.DSMT4">
                  <p:embed/>
                </p:oleObj>
              </mc:Choice>
              <mc:Fallback>
                <p:oleObj name="Equation" r:id="rId32" imgW="2070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779" y="5268206"/>
                        <a:ext cx="2314821" cy="284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74265"/>
              </p:ext>
            </p:extLst>
          </p:nvPr>
        </p:nvGraphicFramePr>
        <p:xfrm>
          <a:off x="202954" y="5715000"/>
          <a:ext cx="4133850" cy="86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4" name="Equation" r:id="rId34" imgW="3746160" imgH="787320" progId="Equation.DSMT4">
                  <p:embed/>
                </p:oleObj>
              </mc:Choice>
              <mc:Fallback>
                <p:oleObj name="Equation" r:id="rId34" imgW="3746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54" y="5715000"/>
                        <a:ext cx="4133850" cy="868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927120"/>
              </p:ext>
            </p:extLst>
          </p:nvPr>
        </p:nvGraphicFramePr>
        <p:xfrm>
          <a:off x="4016375" y="5862844"/>
          <a:ext cx="27876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5" name="Equation" r:id="rId36" imgW="2514600" imgH="393480" progId="Equation.DSMT4">
                  <p:embed/>
                </p:oleObj>
              </mc:Choice>
              <mc:Fallback>
                <p:oleObj name="Equation" r:id="rId36" imgW="2514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5862844"/>
                        <a:ext cx="27876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6905457" y="5818063"/>
            <a:ext cx="1961175" cy="5334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086577"/>
              </p:ext>
            </p:extLst>
          </p:nvPr>
        </p:nvGraphicFramePr>
        <p:xfrm>
          <a:off x="6995774" y="5816329"/>
          <a:ext cx="1780540" cy="52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6" name="Equation" r:id="rId38" imgW="1473200" imgH="431800" progId="Equation.DSMT4">
                  <p:embed/>
                </p:oleObj>
              </mc:Choice>
              <mc:Fallback>
                <p:oleObj name="Equation" r:id="rId38" imgW="1473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774" y="5816329"/>
                        <a:ext cx="1780540" cy="52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2045416" y="5356163"/>
            <a:ext cx="193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53950" y="5378932"/>
            <a:ext cx="193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439713" y="5378932"/>
            <a:ext cx="193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8225" y="5194266"/>
                <a:ext cx="605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𝛪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𝐼𝐼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5" y="5194266"/>
                <a:ext cx="605550" cy="369332"/>
              </a:xfrm>
              <a:prstGeom prst="rect">
                <a:avLst/>
              </a:prstGeom>
              <a:blipFill rotWithShape="1">
                <a:blip r:embed="rId4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7726576" y="936246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محاسبه </a:t>
            </a:r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X(x)</a:t>
            </a:r>
            <a:r>
              <a:rPr lang="fa-IR" sz="16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:</a:t>
            </a:r>
            <a:endParaRPr lang="en-US" sz="16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4840" y="313198"/>
            <a:ext cx="29462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Method of Separation Of Variables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37" y="2560035"/>
            <a:ext cx="345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4840" y="5244149"/>
                <a:ext cx="12596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5244149"/>
                <a:ext cx="1259661" cy="215444"/>
              </a:xfrm>
              <a:prstGeom prst="rect">
                <a:avLst/>
              </a:prstGeom>
              <a:blipFill>
                <a:blip r:embed="rId43"/>
                <a:stretch>
                  <a:fillRect l="-4854" r="-14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1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 animBg="1"/>
      <p:bldP spid="19" grpId="0"/>
      <p:bldP spid="20" grpId="0" animBg="1"/>
      <p:bldP spid="21" grpId="0"/>
      <p:bldP spid="31" grpId="0"/>
      <p:bldP spid="34" grpId="0" animBg="1"/>
      <p:bldP spid="42" grpId="0" animBg="1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a-IR" sz="2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297975"/>
              </p:ext>
            </p:extLst>
          </p:nvPr>
        </p:nvGraphicFramePr>
        <p:xfrm>
          <a:off x="1178934" y="1564104"/>
          <a:ext cx="1134760" cy="55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" name="Equation" r:id="rId3" imgW="888840" imgH="419040" progId="Equation.DSMT4">
                  <p:embed/>
                </p:oleObj>
              </mc:Choice>
              <mc:Fallback>
                <p:oleObj name="Equation" r:id="rId3" imgW="88884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934" y="1564104"/>
                        <a:ext cx="1134760" cy="556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768402"/>
              </p:ext>
            </p:extLst>
          </p:nvPr>
        </p:nvGraphicFramePr>
        <p:xfrm>
          <a:off x="2855334" y="1662422"/>
          <a:ext cx="1676401" cy="35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334" y="1662422"/>
                        <a:ext cx="1676401" cy="352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091207"/>
              </p:ext>
            </p:extLst>
          </p:nvPr>
        </p:nvGraphicFramePr>
        <p:xfrm>
          <a:off x="1167504" y="2402121"/>
          <a:ext cx="3516630" cy="34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" name="Equation" r:id="rId7" imgW="2705040" imgH="253800" progId="Equation.DSMT4">
                  <p:embed/>
                </p:oleObj>
              </mc:Choice>
              <mc:Fallback>
                <p:oleObj name="Equation" r:id="rId7" imgW="270504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504" y="2402121"/>
                        <a:ext cx="3516630" cy="343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87561"/>
              </p:ext>
            </p:extLst>
          </p:nvPr>
        </p:nvGraphicFramePr>
        <p:xfrm>
          <a:off x="5604630" y="2195951"/>
          <a:ext cx="1727200" cy="31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" name="Equation" r:id="rId9" imgW="1295280" imgH="228600" progId="Equation.DSMT4">
                  <p:embed/>
                </p:oleObj>
              </mc:Choice>
              <mc:Fallback>
                <p:oleObj name="Equation" r:id="rId9" imgW="129528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630" y="2195951"/>
                        <a:ext cx="1727200" cy="31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43904"/>
              </p:ext>
            </p:extLst>
          </p:nvPr>
        </p:nvGraphicFramePr>
        <p:xfrm>
          <a:off x="1143563" y="3164122"/>
          <a:ext cx="2937067" cy="35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" name="Equation" r:id="rId11" imgW="2197080" imgH="253800" progId="Equation.DSMT4">
                  <p:embed/>
                </p:oleObj>
              </mc:Choice>
              <mc:Fallback>
                <p:oleObj name="Equation" r:id="rId11" imgW="219708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563" y="3164122"/>
                        <a:ext cx="2937067" cy="353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36642"/>
              </p:ext>
            </p:extLst>
          </p:nvPr>
        </p:nvGraphicFramePr>
        <p:xfrm>
          <a:off x="1752600" y="4495800"/>
          <a:ext cx="2182215" cy="39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5" name="Equation" r:id="rId13" imgW="1409400" imgH="253800" progId="Equation.DSMT4">
                  <p:embed/>
                </p:oleObj>
              </mc:Choice>
              <mc:Fallback>
                <p:oleObj name="Equation" r:id="rId13" imgW="140940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2182215" cy="393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0145"/>
              </p:ext>
            </p:extLst>
          </p:nvPr>
        </p:nvGraphicFramePr>
        <p:xfrm>
          <a:off x="5004515" y="4414764"/>
          <a:ext cx="2188394" cy="55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6" name="Equation" r:id="rId15" imgW="1701720" imgH="431640" progId="Equation.DSMT4">
                  <p:embed/>
                </p:oleObj>
              </mc:Choice>
              <mc:Fallback>
                <p:oleObj name="Equation" r:id="rId15" imgW="170172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15" y="4414764"/>
                        <a:ext cx="2188394" cy="555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752224" y="936246"/>
            <a:ext cx="111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محاسبه </a:t>
            </a:r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T(t)</a:t>
            </a:r>
            <a:r>
              <a:rPr lang="fa-IR" sz="16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:</a:t>
            </a:r>
            <a:endParaRPr lang="en-US" sz="16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26375" y="1631529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66430" y="255121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333890" y="2106593"/>
            <a:ext cx="270740" cy="95835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073943"/>
              </p:ext>
            </p:extLst>
          </p:nvPr>
        </p:nvGraphicFramePr>
        <p:xfrm>
          <a:off x="5562600" y="2634172"/>
          <a:ext cx="2573384" cy="39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7" name="Equation" r:id="rId17" imgW="1726920" imgH="253800" progId="Equation.DSMT4">
                  <p:embed/>
                </p:oleObj>
              </mc:Choice>
              <mc:Fallback>
                <p:oleObj name="Equation" r:id="rId17" imgW="17269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34172"/>
                        <a:ext cx="2573384" cy="39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Oval 40"/>
          <p:cNvSpPr/>
          <p:nvPr/>
        </p:nvSpPr>
        <p:spPr>
          <a:xfrm>
            <a:off x="3459256" y="2426505"/>
            <a:ext cx="211049" cy="26634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41" idx="0"/>
          </p:cNvCxnSpPr>
          <p:nvPr/>
        </p:nvCxnSpPr>
        <p:spPr>
          <a:xfrm flipV="1">
            <a:off x="3564781" y="1831584"/>
            <a:ext cx="1424153" cy="5949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988934" y="1554585"/>
            <a:ext cx="255550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1200" dirty="0" smtClean="0">
                <a:cs typeface="B Koodak" pitchFamily="2" charset="-78"/>
              </a:rPr>
              <a:t>چون پاسخ در حالت کمتر از صفر بدست میاید.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509550" y="3705998"/>
                <a:ext cx="33766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1400" dirty="0" smtClean="0">
                    <a:cs typeface="B Koodak" pitchFamily="2" charset="-78"/>
                  </a:rPr>
                  <a:t> با استفاده از شرایط اولیه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14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1400" dirty="0" smtClean="0">
                    <a:cs typeface="B Koodak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14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fa-IR" sz="1400" b="0" i="1" smtClean="0">
                            <a:latin typeface="Cambria Math"/>
                            <a:cs typeface="B Koodak" pitchFamily="2" charset="-78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1400" dirty="0" smtClean="0">
                    <a:cs typeface="B Koodak" pitchFamily="2" charset="-78"/>
                  </a:rPr>
                  <a:t>را بدست میاوریم :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550" y="3705998"/>
                <a:ext cx="3376629" cy="307777"/>
              </a:xfrm>
              <a:prstGeom prst="rect">
                <a:avLst/>
              </a:prstGeom>
              <a:blipFill rotWithShape="1">
                <a:blip r:embed="rId21"/>
                <a:stretch>
                  <a:fillRect r="-542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4163267" y="4692396"/>
            <a:ext cx="502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297177" y="5474504"/>
            <a:ext cx="4312388" cy="609600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26455"/>
              </p:ext>
            </p:extLst>
          </p:nvPr>
        </p:nvGraphicFramePr>
        <p:xfrm>
          <a:off x="2299503" y="5509556"/>
          <a:ext cx="4352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8" name="Equation" r:id="rId22" imgW="3937000" imgH="482600" progId="Equation.DSMT4">
                  <p:embed/>
                </p:oleObj>
              </mc:Choice>
              <mc:Fallback>
                <p:oleObj name="Equation" r:id="rId22" imgW="3937000" imgH="482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503" y="5509556"/>
                        <a:ext cx="4352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624840" y="313198"/>
            <a:ext cx="29462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Method of Separation Of Variables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583" y="4507256"/>
            <a:ext cx="514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(t)]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41" grpId="0" animBg="1"/>
      <p:bldP spid="44" grpId="0" animBg="1"/>
      <p:bldP spid="4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704" y="1278707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: جهت بدست آوردن ضرایب فرض میکنیم 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3917"/>
              </p:ext>
            </p:extLst>
          </p:nvPr>
        </p:nvGraphicFramePr>
        <p:xfrm>
          <a:off x="3962400" y="1232541"/>
          <a:ext cx="2045004" cy="35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4" name="Equation" r:id="rId3" imgW="1320480" imgH="228600" progId="Equation.DSMT4">
                  <p:embed/>
                </p:oleObj>
              </mc:Choice>
              <mc:Fallback>
                <p:oleObj name="Equation" r:id="rId3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32541"/>
                        <a:ext cx="2045004" cy="35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18616" y="1969685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: همچنین فرض میکنیم</a:t>
            </a:r>
            <a:endParaRPr lang="en-US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707875"/>
              </p:ext>
            </p:extLst>
          </p:nvPr>
        </p:nvGraphicFramePr>
        <p:xfrm>
          <a:off x="2795016" y="1825497"/>
          <a:ext cx="166551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Equation" r:id="rId5" imgW="1295280" imgH="533160" progId="Equation.DSMT4">
                  <p:embed/>
                </p:oleObj>
              </mc:Choice>
              <mc:Fallback>
                <p:oleObj name="Equation" r:id="rId5" imgW="1295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016" y="1825497"/>
                        <a:ext cx="1665514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owchart: Document 6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stCxn id="9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Donut 8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45467"/>
              </p:ext>
            </p:extLst>
          </p:nvPr>
        </p:nvGraphicFramePr>
        <p:xfrm>
          <a:off x="624840" y="2761016"/>
          <a:ext cx="4675722" cy="60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Equation" r:id="rId7" imgW="3746160" imgH="482400" progId="Equation.DSMT4">
                  <p:embed/>
                </p:oleObj>
              </mc:Choice>
              <mc:Fallback>
                <p:oleObj name="Equation" r:id="rId7" imgW="374616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2761016"/>
                        <a:ext cx="4675722" cy="602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359527"/>
              </p:ext>
            </p:extLst>
          </p:nvPr>
        </p:nvGraphicFramePr>
        <p:xfrm>
          <a:off x="624840" y="3733800"/>
          <a:ext cx="4327096" cy="241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Equation" r:id="rId9" imgW="3454200" imgH="1930320" progId="Equation.DSMT4">
                  <p:embed/>
                </p:oleObj>
              </mc:Choice>
              <mc:Fallback>
                <p:oleObj name="Equation" r:id="rId9" imgW="3454200" imgH="19303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3733800"/>
                        <a:ext cx="4327096" cy="2418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638800" y="2516574"/>
            <a:ext cx="3227832" cy="4953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Koodak" pitchFamily="2" charset="-78"/>
              </a:rPr>
              <a:t>شرط مشتق گیری : سری باید همگرا باشد.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3363312"/>
            <a:ext cx="3227832" cy="4953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Koodak" pitchFamily="2" charset="-78"/>
              </a:rPr>
              <a:t>پرسش) پس چگونه در اینجا مشتق گرفته شد؟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4201512"/>
            <a:ext cx="3233928" cy="4953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300" dirty="0" smtClean="0">
                <a:cs typeface="B Koodak" pitchFamily="2" charset="-78"/>
              </a:rPr>
              <a:t>پاسخ) مشتق بر حسب </a:t>
            </a:r>
            <a:r>
              <a:rPr lang="en-US" sz="1300" dirty="0" smtClean="0">
                <a:cs typeface="B Koodak" pitchFamily="2" charset="-78"/>
              </a:rPr>
              <a:t>t</a:t>
            </a:r>
            <a:r>
              <a:rPr lang="fa-IR" sz="1300" dirty="0" smtClean="0">
                <a:cs typeface="B Koodak" pitchFamily="2" charset="-78"/>
              </a:rPr>
              <a:t> گرفتیم، تابع برحسب </a:t>
            </a:r>
            <a:r>
              <a:rPr lang="en-US" sz="1300" dirty="0" smtClean="0">
                <a:cs typeface="B Koodak" pitchFamily="2" charset="-78"/>
              </a:rPr>
              <a:t> x</a:t>
            </a:r>
            <a:r>
              <a:rPr lang="fa-IR" sz="1300" dirty="0" smtClean="0">
                <a:cs typeface="B Koodak" pitchFamily="2" charset="-78"/>
              </a:rPr>
              <a:t> است.</a:t>
            </a:r>
            <a:endParaRPr lang="en-US" sz="1300" dirty="0"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" y="313198"/>
            <a:ext cx="29462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Method of Separation Of Variables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574" y="1026914"/>
            <a:ext cx="857250" cy="109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4840" y="1586484"/>
                <a:ext cx="7299960" cy="59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500" dirty="0" smtClean="0">
                    <a:cs typeface="B Koodak" pitchFamily="2" charset="-78"/>
                  </a:rPr>
                  <a:t>1) پاسخ سازه ای از قرار میله ای دو سرگیردار به طول </a:t>
                </a:r>
                <a:r>
                  <a:rPr lang="en-US" sz="1500" dirty="0" smtClean="0">
                    <a:cs typeface="B Koodak" pitchFamily="2" charset="-78"/>
                  </a:rPr>
                  <a:t>L</a:t>
                </a:r>
                <a:r>
                  <a:rPr lang="fa-IR" sz="1500" dirty="0" smtClean="0">
                    <a:cs typeface="B Koodak" pitchFamily="2" charset="-78"/>
                  </a:rPr>
                  <a:t> با </a:t>
                </a:r>
                <a:r>
                  <a:rPr lang="en-US" sz="1500" dirty="0" smtClean="0">
                    <a:cs typeface="B Koodak" pitchFamily="2" charset="-78"/>
                  </a:rPr>
                  <a:t>B.C</a:t>
                </a:r>
                <a:r>
                  <a:rPr lang="fa-IR" sz="1500" dirty="0" smtClean="0">
                    <a:cs typeface="B Koodak" pitchFamily="2" charset="-78"/>
                  </a:rPr>
                  <a:t> و </a:t>
                </a:r>
                <a:r>
                  <a:rPr lang="en-US" sz="1500" dirty="0" err="1" smtClean="0">
                    <a:cs typeface="B Koodak" pitchFamily="2" charset="-78"/>
                  </a:rPr>
                  <a:t>I.c</a:t>
                </a:r>
                <a:r>
                  <a:rPr lang="en-US" sz="1500" dirty="0" smtClean="0">
                    <a:cs typeface="B Koodak" pitchFamily="2" charset="-78"/>
                  </a:rPr>
                  <a:t> </a:t>
                </a:r>
                <a:r>
                  <a:rPr lang="fa-IR" sz="1500" dirty="0" smtClean="0">
                    <a:cs typeface="B Koodak" pitchFamily="2" charset="-78"/>
                  </a:rPr>
                  <a:t> مثال قبلی و تابع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b="0" i="0" dirty="0" smtClean="0">
                        <a:latin typeface="Cambria Math"/>
                        <a:cs typeface="B Koodak" pitchFamily="2" charset="-78"/>
                      </a:rPr>
                      <m:t>f</m:t>
                    </m:r>
                    <m:r>
                      <a:rPr lang="en-US" sz="1500" b="0" i="0" dirty="0" smtClean="0">
                        <a:latin typeface="Cambria Math"/>
                        <a:cs typeface="B Koodak" pitchFamily="2" charset="-78"/>
                      </a:rPr>
                      <m:t>(</m:t>
                    </m:r>
                    <m:r>
                      <m:rPr>
                        <m:sty m:val="p"/>
                      </m:rPr>
                      <a:rPr lang="en-US" sz="1500" b="0" i="0" dirty="0" smtClean="0">
                        <a:latin typeface="Cambria Math"/>
                        <a:cs typeface="B Koodak" pitchFamily="2" charset="-78"/>
                      </a:rPr>
                      <m:t>x</m:t>
                    </m:r>
                    <m:r>
                      <a:rPr lang="en-US" sz="1500" b="0" i="0" dirty="0" smtClean="0">
                        <a:latin typeface="Cambria Math"/>
                        <a:cs typeface="B Koodak" pitchFamily="2" charset="-78"/>
                      </a:rPr>
                      <m:t>) 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و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en-US" sz="1500" i="1" dirty="0" smtClean="0">
                        <a:latin typeface="Cambria Math"/>
                        <a:cs typeface="B Koodak" pitchFamily="2" charset="-78"/>
                      </a:rPr>
                      <m:t>𝑔</m:t>
                    </m:r>
                    <m:d>
                      <m:dPr>
                        <m:ctrlPr>
                          <a:rPr lang="en-US" sz="1500" i="1" dirty="0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en-US" sz="1500" i="1" dirty="0" smtClean="0">
                            <a:latin typeface="Cambria Math"/>
                            <a:cs typeface="B Koodak" pitchFamily="2" charset="-78"/>
                          </a:rPr>
                          <m:t>𝑥</m:t>
                        </m:r>
                      </m:e>
                    </m:d>
                    <m:r>
                      <a:rPr lang="en-US" sz="1500" i="1" dirty="0" smtClean="0">
                        <a:latin typeface="Cambria Math"/>
                        <a:cs typeface="B Koodak" pitchFamily="2" charset="-78"/>
                      </a:rPr>
                      <m:t>=</m:t>
                    </m:r>
                    <m:r>
                      <a:rPr lang="fa-IR" sz="1500" b="0" i="1" dirty="0" smtClean="0">
                        <a:latin typeface="Cambria Math"/>
                        <a:cs typeface="B Koodak" pitchFamily="2" charset="-78"/>
                      </a:rPr>
                      <m:t>0</m:t>
                    </m:r>
                  </m:oMath>
                </a14:m>
                <a:r>
                  <a:rPr lang="en-US" sz="1500" dirty="0" smtClean="0">
                    <a:cs typeface="B Koodak" pitchFamily="2" charset="-78"/>
                  </a:rPr>
                  <a:t> </a:t>
                </a:r>
                <a:r>
                  <a:rPr lang="fa-IR" sz="1500" dirty="0" smtClean="0">
                    <a:cs typeface="B Koodak" pitchFamily="2" charset="-78"/>
                  </a:rPr>
                  <a:t> </a:t>
                </a:r>
                <a:r>
                  <a:rPr lang="en-US" sz="1500" dirty="0" smtClean="0">
                    <a:cs typeface="B Koodak" pitchFamily="2" charset="-78"/>
                  </a:rPr>
                  <a:t> </a:t>
                </a:r>
                <a:r>
                  <a:rPr lang="fa-IR" sz="1500" dirty="0" smtClean="0">
                    <a:cs typeface="B Koodak" pitchFamily="2" charset="-78"/>
                  </a:rPr>
                  <a:t>به شکل زیر را بدست آورید.</a:t>
                </a:r>
                <a:endParaRPr lang="en-US" sz="15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1586484"/>
                <a:ext cx="7299960" cy="595291"/>
              </a:xfrm>
              <a:prstGeom prst="rect">
                <a:avLst/>
              </a:prstGeom>
              <a:blipFill rotWithShape="1">
                <a:blip r:embed="rId3"/>
                <a:stretch>
                  <a:fillRect t="-1020" r="-418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01" y="4368018"/>
            <a:ext cx="2514600" cy="21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36" y="4343400"/>
            <a:ext cx="2545270" cy="19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3810000" y="2388143"/>
            <a:ext cx="4087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2) تمرین اول را مجدد با </a:t>
            </a:r>
            <a:r>
              <a:rPr lang="en-US" sz="1500" dirty="0" smtClean="0">
                <a:cs typeface="B Koodak" pitchFamily="2" charset="-78"/>
              </a:rPr>
              <a:t>g(x)</a:t>
            </a:r>
            <a:r>
              <a:rPr lang="fa-IR" sz="1500" dirty="0" smtClean="0">
                <a:cs typeface="B Koodak" pitchFamily="2" charset="-78"/>
              </a:rPr>
              <a:t> به شکل زیر را بدست آورید.</a:t>
            </a:r>
            <a:r>
              <a:rPr lang="fa-IR" sz="1500" dirty="0">
                <a:cs typeface="B Koodak" pitchFamily="2" charset="-78"/>
              </a:rPr>
              <a:t> </a:t>
            </a:r>
            <a:endParaRPr lang="en-US" sz="1500" dirty="0">
              <a:cs typeface="B Koodak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29968" y="3055351"/>
            <a:ext cx="586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3) تمرین اول را به شرطی که میله یکسر گیردار و یکسر آزاد بدست آورید.</a:t>
            </a:r>
            <a:endParaRPr lang="en-US" sz="1500" dirty="0">
              <a:cs typeface="B Koodak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29968" y="3771559"/>
            <a:ext cx="586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4) تمرین دوم را به شرطی که میله یکسر گیردار و یکسر آزاد بدست آورید.</a:t>
            </a:r>
            <a:endParaRPr lang="en-US" sz="1500" dirty="0">
              <a:cs typeface="B Koodak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4840" y="313198"/>
            <a:ext cx="29462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Method of Separation Of Variables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" y="297810"/>
            <a:ext cx="2058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bg1"/>
                </a:solidFill>
                <a:cs typeface="B Bardiya" pitchFamily="2" charset="-78"/>
              </a:rPr>
              <a:t>حل معادله با طرف دوم و </a:t>
            </a:r>
            <a:r>
              <a:rPr lang="en-US" sz="1600" b="1" dirty="0" smtClean="0">
                <a:solidFill>
                  <a:schemeClr val="bg1"/>
                </a:solidFill>
                <a:cs typeface="B Bardiya" pitchFamily="2" charset="-78"/>
              </a:rPr>
              <a:t>B.C</a:t>
            </a:r>
            <a:endParaRPr lang="en-US" sz="1600" b="1" dirty="0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436" y="1074307"/>
            <a:ext cx="222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با حل یک مثال</a:t>
            </a:r>
            <a:r>
              <a:rPr lang="en-US" sz="1400" dirty="0" smtClean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جلو میرویم :</a:t>
            </a:r>
            <a:endParaRPr lang="en-US" sz="1400" dirty="0">
              <a:cs typeface="B Koodak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5" y="803540"/>
            <a:ext cx="844297" cy="5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41434" y="1110045"/>
                <a:ext cx="1838001" cy="365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𝑡𝑡</m:t>
                          </m:r>
                        </m:sub>
                      </m:sSub>
                      <m:r>
                        <a:rPr lang="en-US" sz="17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17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434" y="1110045"/>
                <a:ext cx="1838001" cy="3654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844858"/>
              </p:ext>
            </p:extLst>
          </p:nvPr>
        </p:nvGraphicFramePr>
        <p:xfrm>
          <a:off x="6537819" y="1644539"/>
          <a:ext cx="2272020" cy="619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" name="Equation" r:id="rId5" imgW="1955520" imgH="533160" progId="Equation.DSMT4">
                  <p:embed/>
                </p:oleObj>
              </mc:Choice>
              <mc:Fallback>
                <p:oleObj name="Equation" r:id="rId5" imgW="19555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7819" y="1644539"/>
                        <a:ext cx="2272020" cy="619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52149"/>
              </p:ext>
            </p:extLst>
          </p:nvPr>
        </p:nvGraphicFramePr>
        <p:xfrm>
          <a:off x="4130866" y="1672171"/>
          <a:ext cx="1950063" cy="66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" name="Equation" r:id="rId7" imgW="1574640" imgH="533160" progId="Equation.DSMT4">
                  <p:embed/>
                </p:oleObj>
              </mc:Choice>
              <mc:Fallback>
                <p:oleObj name="Equation" r:id="rId7" imgW="15746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0866" y="1672171"/>
                        <a:ext cx="1950063" cy="66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258345" y="1751570"/>
            <a:ext cx="27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67" y="2380875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38200" y="1089546"/>
            <a:ext cx="3048000" cy="1473409"/>
          </a:xfrm>
          <a:prstGeom prst="roundRect">
            <a:avLst/>
          </a:prstGeom>
          <a:gradFill flip="none" rotWithShape="1">
            <a:gsLst>
              <a:gs pos="0">
                <a:srgbClr val="93E9D5">
                  <a:shade val="30000"/>
                  <a:satMod val="115000"/>
                </a:srgbClr>
              </a:gs>
              <a:gs pos="50000">
                <a:srgbClr val="93E9D5">
                  <a:shade val="67500"/>
                  <a:satMod val="115000"/>
                </a:srgbClr>
              </a:gs>
              <a:gs pos="100000">
                <a:srgbClr val="93E9D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226857"/>
              </p:ext>
            </p:extLst>
          </p:nvPr>
        </p:nvGraphicFramePr>
        <p:xfrm>
          <a:off x="1143000" y="2077413"/>
          <a:ext cx="1922912" cy="30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3" name="Equation" r:id="rId10" imgW="1600200" imgH="253800" progId="Equation.DSMT4">
                  <p:embed/>
                </p:oleObj>
              </mc:Choice>
              <mc:Fallback>
                <p:oleObj name="Equation" r:id="rId10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3000" y="2077413"/>
                        <a:ext cx="1922912" cy="30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912659" y="1215639"/>
            <a:ext cx="28990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   </a:t>
            </a:r>
            <a:r>
              <a:rPr lang="fa-IR" sz="1200" dirty="0" smtClean="0">
                <a:cs typeface="B Koodak" pitchFamily="2" charset="-78"/>
              </a:rPr>
              <a:t>در حل معادله مشکل داریم چرا که نمیتوان ضرایب ثابت و </a:t>
            </a:r>
            <a:r>
              <a:rPr lang="en-US" sz="1200" dirty="0" smtClean="0">
                <a:cs typeface="B Koodak" pitchFamily="2" charset="-78"/>
              </a:rPr>
              <a:t>X</a:t>
            </a:r>
            <a:r>
              <a:rPr lang="fa-IR" sz="1200" dirty="0" smtClean="0">
                <a:cs typeface="B Koodak" pitchFamily="2" charset="-78"/>
              </a:rPr>
              <a:t> را بدست بیاوریم، پس باید با استفاده از یک معادله تغییراتی ایجاد کنیم تا </a:t>
            </a:r>
            <a:r>
              <a:rPr lang="en-US" sz="1200" dirty="0" smtClean="0">
                <a:cs typeface="B Koodak" pitchFamily="2" charset="-78"/>
              </a:rPr>
              <a:t>B.C</a:t>
            </a:r>
            <a:r>
              <a:rPr lang="fa-IR" sz="1200" dirty="0" smtClean="0">
                <a:cs typeface="B Koodak" pitchFamily="2" charset="-78"/>
              </a:rPr>
              <a:t> صفر شود، پس از معادله زیر استفاده میکنیم :</a:t>
            </a:r>
            <a:endParaRPr lang="en-US" sz="12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34693"/>
              </p:ext>
            </p:extLst>
          </p:nvPr>
        </p:nvGraphicFramePr>
        <p:xfrm>
          <a:off x="2606908" y="2843877"/>
          <a:ext cx="1279292" cy="32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" name="Equation" r:id="rId12" imgW="1002960" imgH="253800" progId="Equation.DSMT4">
                  <p:embed/>
                </p:oleObj>
              </mc:Choice>
              <mc:Fallback>
                <p:oleObj name="Equation" r:id="rId12" imgW="100296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908" y="2843877"/>
                        <a:ext cx="1279292" cy="32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044454"/>
              </p:ext>
            </p:extLst>
          </p:nvPr>
        </p:nvGraphicFramePr>
        <p:xfrm>
          <a:off x="6258345" y="2619723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" name="Equation" r:id="rId14" imgW="1066680" imgH="533160" progId="Equation.DSMT4">
                  <p:embed/>
                </p:oleObj>
              </mc:Choice>
              <mc:Fallback>
                <p:oleObj name="Equation" r:id="rId14" imgW="1066680" imgH="533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345" y="2619723"/>
                        <a:ext cx="1295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75623"/>
              </p:ext>
            </p:extLst>
          </p:nvPr>
        </p:nvGraphicFramePr>
        <p:xfrm>
          <a:off x="838200" y="3505200"/>
          <a:ext cx="4746387" cy="64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6" name="Equation" r:id="rId16" imgW="3924000" imgH="533160" progId="Equation.DSMT4">
                  <p:embed/>
                </p:oleObj>
              </mc:Choice>
              <mc:Fallback>
                <p:oleObj name="Equation" r:id="rId16" imgW="392400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05200"/>
                        <a:ext cx="4746387" cy="645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9558"/>
              </p:ext>
            </p:extLst>
          </p:nvPr>
        </p:nvGraphicFramePr>
        <p:xfrm>
          <a:off x="149352" y="4396585"/>
          <a:ext cx="172561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7" name="Equation" r:id="rId18" imgW="1460160" imgH="533160" progId="Equation.DSMT4">
                  <p:embed/>
                </p:oleObj>
              </mc:Choice>
              <mc:Fallback>
                <p:oleObj name="Equation" r:id="rId18" imgW="1460160" imgH="533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2" y="4396585"/>
                        <a:ext cx="172561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95192"/>
              </p:ext>
            </p:extLst>
          </p:nvPr>
        </p:nvGraphicFramePr>
        <p:xfrm>
          <a:off x="3489819" y="4407467"/>
          <a:ext cx="304800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8" name="Equation" r:id="rId20" imgW="2539800" imgH="533160" progId="Equation.DSMT4">
                  <p:embed/>
                </p:oleObj>
              </mc:Choice>
              <mc:Fallback>
                <p:oleObj name="Equation" r:id="rId20" imgW="2539800" imgH="533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819" y="4407467"/>
                        <a:ext cx="3048000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58684"/>
              </p:ext>
            </p:extLst>
          </p:nvPr>
        </p:nvGraphicFramePr>
        <p:xfrm>
          <a:off x="7095642" y="4259198"/>
          <a:ext cx="18970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9" name="Equation" r:id="rId22" imgW="1574640" imgH="685800" progId="Equation.DSMT4">
                  <p:embed/>
                </p:oleObj>
              </mc:Choice>
              <mc:Fallback>
                <p:oleObj name="Equation" r:id="rId22" imgW="1574640" imgH="685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642" y="4259198"/>
                        <a:ext cx="18970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96406"/>
              </p:ext>
            </p:extLst>
          </p:nvPr>
        </p:nvGraphicFramePr>
        <p:xfrm>
          <a:off x="3750674" y="5285750"/>
          <a:ext cx="1144227" cy="33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0" name="Equation" r:id="rId24" imgW="825480" imgH="241200" progId="Equation.DSMT4">
                  <p:embed/>
                </p:oleObj>
              </mc:Choice>
              <mc:Fallback>
                <p:oleObj name="Equation" r:id="rId24" imgW="82548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674" y="5285750"/>
                        <a:ext cx="1144227" cy="334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07799"/>
              </p:ext>
            </p:extLst>
          </p:nvPr>
        </p:nvGraphicFramePr>
        <p:xfrm>
          <a:off x="3750674" y="5666750"/>
          <a:ext cx="1068026" cy="34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1" name="Equation" r:id="rId26" imgW="736560" imgH="241200" progId="Equation.DSMT4">
                  <p:embed/>
                </p:oleObj>
              </mc:Choice>
              <mc:Fallback>
                <p:oleObj name="Equation" r:id="rId26" imgW="73656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674" y="5666750"/>
                        <a:ext cx="1068026" cy="349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" name="Object 143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39237"/>
              </p:ext>
            </p:extLst>
          </p:nvPr>
        </p:nvGraphicFramePr>
        <p:xfrm>
          <a:off x="3750675" y="6123950"/>
          <a:ext cx="94648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2" name="Equation" r:id="rId28" imgW="749160" imgH="241200" progId="Equation.DSMT4">
                  <p:embed/>
                </p:oleObj>
              </mc:Choice>
              <mc:Fallback>
                <p:oleObj name="Equation" r:id="rId28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675" y="6123950"/>
                        <a:ext cx="946484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14338"/>
          <p:cNvSpPr/>
          <p:nvPr/>
        </p:nvSpPr>
        <p:spPr>
          <a:xfrm>
            <a:off x="633984" y="2743200"/>
            <a:ext cx="1901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: تابع </a:t>
            </a:r>
            <a:r>
              <a:rPr lang="en-US" sz="1400" dirty="0" smtClean="0">
                <a:cs typeface="B Koodak" pitchFamily="2" charset="-78"/>
              </a:rPr>
              <a:t>W</a:t>
            </a:r>
            <a:r>
              <a:rPr lang="fa-IR" sz="1400" dirty="0" smtClean="0">
                <a:cs typeface="B Koodak" pitchFamily="2" charset="-78"/>
              </a:rPr>
              <a:t> را یک مرتبه بالاتر از </a:t>
            </a:r>
            <a:r>
              <a:rPr lang="en-US" sz="1400" dirty="0" smtClean="0">
                <a:cs typeface="B Koodak" pitchFamily="2" charset="-78"/>
              </a:rPr>
              <a:t>B.C</a:t>
            </a:r>
            <a:r>
              <a:rPr lang="fa-IR" sz="1400" dirty="0" smtClean="0">
                <a:cs typeface="B Koodak" pitchFamily="2" charset="-78"/>
              </a:rPr>
              <a:t> فرض میکنیم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4452608" y="2744203"/>
            <a:ext cx="1628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: باید </a:t>
            </a:r>
            <a:r>
              <a:rPr lang="en-US" sz="1400" dirty="0" smtClean="0">
                <a:cs typeface="B Koodak" pitchFamily="2" charset="-78"/>
              </a:rPr>
              <a:t>W</a:t>
            </a:r>
            <a:r>
              <a:rPr lang="fa-IR" sz="1400" dirty="0" smtClean="0">
                <a:cs typeface="B Koodak" pitchFamily="2" charset="-78"/>
              </a:rPr>
              <a:t> به شکلی باشد که </a:t>
            </a:r>
            <a:r>
              <a:rPr lang="en-US" sz="1400" dirty="0" smtClean="0">
                <a:cs typeface="B Koodak" pitchFamily="2" charset="-78"/>
              </a:rPr>
              <a:t>B.C</a:t>
            </a:r>
            <a:r>
              <a:rPr lang="fa-IR" sz="1400" dirty="0" smtClean="0">
                <a:cs typeface="B Koodak" pitchFamily="2" charset="-78"/>
              </a:rPr>
              <a:t> جدید صفر شود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4036382" y="282114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52401" y="3845540"/>
            <a:ext cx="6161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40" name="Rectangle 14339"/>
          <p:cNvSpPr/>
          <p:nvPr/>
        </p:nvSpPr>
        <p:spPr>
          <a:xfrm>
            <a:off x="222221" y="3485462"/>
            <a:ext cx="471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پس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719774" y="3829264"/>
            <a:ext cx="6161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581930" y="3562406"/>
            <a:ext cx="8331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مسئله جدید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44" name="Rounded Rectangle 14343"/>
          <p:cNvSpPr/>
          <p:nvPr/>
        </p:nvSpPr>
        <p:spPr>
          <a:xfrm>
            <a:off x="6462368" y="3485462"/>
            <a:ext cx="2533384" cy="553138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45" name="Object 143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97125"/>
              </p:ext>
            </p:extLst>
          </p:nvPr>
        </p:nvGraphicFramePr>
        <p:xfrm>
          <a:off x="6631481" y="3562406"/>
          <a:ext cx="2276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" name="Equation" r:id="rId30" imgW="1625600" imgH="254000" progId="Equation.DSMT4">
                  <p:embed/>
                </p:oleObj>
              </mc:Choice>
              <mc:Fallback>
                <p:oleObj name="Equation" r:id="rId30" imgW="16256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481" y="3562406"/>
                        <a:ext cx="2276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8621664" y="3190479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*</a:t>
            </a:r>
            <a:r>
              <a:rPr lang="fa-I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)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981200" y="4701385"/>
            <a:ext cx="14705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803582" y="4424386"/>
            <a:ext cx="17615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جایگذاری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B.C(New)</a:t>
            </a:r>
            <a:r>
              <a:rPr lang="fa-IR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 در (*)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537819" y="4672742"/>
            <a:ext cx="433591" cy="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52" name="Left Brace 14351"/>
          <p:cNvSpPr/>
          <p:nvPr/>
        </p:nvSpPr>
        <p:spPr>
          <a:xfrm>
            <a:off x="3360111" y="5285750"/>
            <a:ext cx="238164" cy="1219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04744" y="5885688"/>
            <a:ext cx="2415194" cy="4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44808" y="5527578"/>
            <a:ext cx="24568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حال باید تابع جدید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V</a:t>
            </a:r>
            <a:r>
              <a:rPr lang="fa-IR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 را جهت حل بدست بیاوریم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879436" y="5499347"/>
            <a:ext cx="2558763" cy="568422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59" name="Object 143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54449"/>
              </p:ext>
            </p:extLst>
          </p:nvPr>
        </p:nvGraphicFramePr>
        <p:xfrm>
          <a:off x="6010377" y="5563890"/>
          <a:ext cx="2398277" cy="43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4" name="Equation" r:id="rId32" imgW="1384300" imgH="254000" progId="Equation.DSMT4">
                  <p:embed/>
                </p:oleObj>
              </mc:Choice>
              <mc:Fallback>
                <p:oleObj name="Equation" r:id="rId32" imgW="1384300" imgH="254000" progId="Equation.DSMT4">
                  <p:embed/>
                  <p:pic>
                    <p:nvPicPr>
                      <p:cNvPr id="0" name="Object 14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377" y="5563890"/>
                        <a:ext cx="2398277" cy="43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>
            <a:off x="5144956" y="5783558"/>
            <a:ext cx="5404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20" grpId="0" animBg="1"/>
      <p:bldP spid="23" grpId="0"/>
      <p:bldP spid="14339" grpId="0"/>
      <p:bldP spid="36" grpId="0"/>
      <p:bldP spid="37" grpId="0"/>
      <p:bldP spid="14340" grpId="0"/>
      <p:bldP spid="44" grpId="0"/>
      <p:bldP spid="14344" grpId="0" animBg="1"/>
      <p:bldP spid="47" grpId="0"/>
      <p:bldP spid="50" grpId="0"/>
      <p:bldP spid="14352" grpId="0" animBg="1"/>
      <p:bldP spid="61" grpId="0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" y="297810"/>
            <a:ext cx="2058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bg1"/>
                </a:solidFill>
                <a:cs typeface="B Bardiya" pitchFamily="2" charset="-78"/>
              </a:rPr>
              <a:t>حل معادله با طرف دوم و </a:t>
            </a:r>
            <a:r>
              <a:rPr lang="en-US" sz="1600" b="1" dirty="0" smtClean="0">
                <a:solidFill>
                  <a:schemeClr val="bg1"/>
                </a:solidFill>
                <a:cs typeface="B Bardiya" pitchFamily="2" charset="-78"/>
              </a:rPr>
              <a:t>B.C</a:t>
            </a:r>
            <a:endParaRPr lang="en-US" sz="1600" b="1" dirty="0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089696"/>
            <a:ext cx="4751832" cy="307777"/>
          </a:xfrm>
          <a:prstGeom prst="rect">
            <a:avLst/>
          </a:prstGeom>
          <a:gradFill flip="none" rotWithShape="1">
            <a:gsLst>
              <a:gs pos="0">
                <a:srgbClr val="93E9D5">
                  <a:tint val="66000"/>
                  <a:satMod val="160000"/>
                </a:srgbClr>
              </a:gs>
              <a:gs pos="50000">
                <a:srgbClr val="93E9D5">
                  <a:tint val="44500"/>
                  <a:satMod val="160000"/>
                </a:srgbClr>
              </a:gs>
              <a:gs pos="100000">
                <a:srgbClr val="93E9D5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در واقع در قسمت قبل تکیه گاه مرتعشی داشتیم که به گیردار تبدیلش کردیم.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505" y="1586482"/>
            <a:ext cx="1399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تعیین جواب همگن :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2675"/>
              </p:ext>
            </p:extLst>
          </p:nvPr>
        </p:nvGraphicFramePr>
        <p:xfrm>
          <a:off x="1868792" y="1593922"/>
          <a:ext cx="1979419" cy="35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7" name="Equation" r:id="rId3" imgW="1409400" imgH="253800" progId="Equation.DSMT4">
                  <p:embed/>
                </p:oleObj>
              </mc:Choice>
              <mc:Fallback>
                <p:oleObj name="Equation" r:id="rId3" imgW="1409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792" y="1593922"/>
                        <a:ext cx="1979419" cy="356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776910" y="2055911"/>
            <a:ext cx="4839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با استفاده از اصل جداسازی متغییرها داریم (از دالامبر هم میتوان استفاده کرد) :</a:t>
            </a:r>
            <a:endParaRPr lang="en-US" sz="1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42140"/>
              </p:ext>
            </p:extLst>
          </p:nvPr>
        </p:nvGraphicFramePr>
        <p:xfrm>
          <a:off x="1727274" y="2656820"/>
          <a:ext cx="1577222" cy="3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8" name="Equation" r:id="rId5" imgW="1320480" imgH="253800" progId="Equation.DSMT4">
                  <p:embed/>
                </p:oleObj>
              </mc:Choice>
              <mc:Fallback>
                <p:oleObj name="Equation" r:id="rId5" imgW="1320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74" y="2656820"/>
                        <a:ext cx="1577222" cy="3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0495"/>
              </p:ext>
            </p:extLst>
          </p:nvPr>
        </p:nvGraphicFramePr>
        <p:xfrm>
          <a:off x="4165674" y="2514600"/>
          <a:ext cx="3124200" cy="64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9" name="Equation" r:id="rId7" imgW="2577960" imgH="533160" progId="Equation.DSMT4">
                  <p:embed/>
                </p:oleObj>
              </mc:Choice>
              <mc:Fallback>
                <p:oleObj name="Equation" r:id="rId7" imgW="25779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74" y="2514600"/>
                        <a:ext cx="3124200" cy="646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708474" y="2590800"/>
            <a:ext cx="27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814049"/>
              </p:ext>
            </p:extLst>
          </p:nvPr>
        </p:nvGraphicFramePr>
        <p:xfrm>
          <a:off x="1295400" y="3387984"/>
          <a:ext cx="2923794" cy="33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0" name="Equation" r:id="rId9" imgW="2222280" imgH="253800" progId="Equation.DSMT4">
                  <p:embed/>
                </p:oleObj>
              </mc:Choice>
              <mc:Fallback>
                <p:oleObj name="Equation" r:id="rId9" imgW="22222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87984"/>
                        <a:ext cx="2923794" cy="334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442018" y="5749868"/>
            <a:ext cx="27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63583"/>
              </p:ext>
            </p:extLst>
          </p:nvPr>
        </p:nvGraphicFramePr>
        <p:xfrm>
          <a:off x="5006742" y="3276983"/>
          <a:ext cx="2489052" cy="5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1" name="Equation" r:id="rId11" imgW="2019240" imgH="431640" progId="Equation.DSMT4">
                  <p:embed/>
                </p:oleObj>
              </mc:Choice>
              <mc:Fallback>
                <p:oleObj name="Equation" r:id="rId11" imgW="20192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742" y="3276983"/>
                        <a:ext cx="2489052" cy="5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742176" y="3886199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بدست آوردن جواب کلی :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28016" y="4135623"/>
            <a:ext cx="2008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دوبار نسبت به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t</a:t>
            </a:r>
            <a:r>
              <a:rPr lang="fa-IR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مشتق گرفته میشود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6065" y="4135623"/>
            <a:ext cx="2024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دوبار نسبت به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x</a:t>
            </a:r>
            <a:r>
              <a:rPr lang="fa-IR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مشتق گرفته میشود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9326"/>
              </p:ext>
            </p:extLst>
          </p:nvPr>
        </p:nvGraphicFramePr>
        <p:xfrm>
          <a:off x="199801" y="4367887"/>
          <a:ext cx="1937099" cy="58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2" name="Equation" r:id="rId13" imgW="1434960" imgH="431640" progId="Equation.DSMT4">
                  <p:embed/>
                </p:oleObj>
              </mc:Choice>
              <mc:Fallback>
                <p:oleObj name="Equation" r:id="rId13" imgW="14349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01" y="4367887"/>
                        <a:ext cx="1937099" cy="583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815015" y="4418688"/>
            <a:ext cx="1075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ساده سازی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93641" y="4716253"/>
            <a:ext cx="8331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449351"/>
              </p:ext>
            </p:extLst>
          </p:nvPr>
        </p:nvGraphicFramePr>
        <p:xfrm>
          <a:off x="5923099" y="4412622"/>
          <a:ext cx="3082604" cy="52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3" name="Equation" r:id="rId15" imgW="2514600" imgH="431640" progId="Equation.DSMT4">
                  <p:embed/>
                </p:oleObj>
              </mc:Choice>
              <mc:Fallback>
                <p:oleObj name="Equation" r:id="rId15" imgW="251460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099" y="4412622"/>
                        <a:ext cx="3082604" cy="52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183158" y="4412622"/>
            <a:ext cx="1454874" cy="4941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96803" y="4412622"/>
            <a:ext cx="256521" cy="4941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6878793" y="4399269"/>
            <a:ext cx="457199" cy="156465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75034" y="4843044"/>
                <a:ext cx="484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034" y="4843044"/>
                <a:ext cx="484940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 rot="11140362" flipH="1">
            <a:off x="5764149" y="4183498"/>
            <a:ext cx="3174514" cy="122838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45316"/>
              </p:ext>
            </p:extLst>
          </p:nvPr>
        </p:nvGraphicFramePr>
        <p:xfrm>
          <a:off x="757428" y="5618257"/>
          <a:ext cx="3491160" cy="64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4" name="Equation" r:id="rId18" imgW="2527200" imgH="469800" progId="Equation.DSMT4">
                  <p:embed/>
                </p:oleObj>
              </mc:Choice>
              <mc:Fallback>
                <p:oleObj name="Equation" r:id="rId18" imgW="252720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28" y="5618257"/>
                        <a:ext cx="3491160" cy="649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2959287" y="5538888"/>
            <a:ext cx="122533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890864"/>
              </p:ext>
            </p:extLst>
          </p:nvPr>
        </p:nvGraphicFramePr>
        <p:xfrm>
          <a:off x="2959287" y="5068986"/>
          <a:ext cx="1193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" name="Equation" r:id="rId20" imgW="1193760" imgH="393480" progId="Equation.DSMT4">
                  <p:embed/>
                </p:oleObj>
              </mc:Choice>
              <mc:Fallback>
                <p:oleObj name="Equation" r:id="rId20" imgW="11937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287" y="5068986"/>
                        <a:ext cx="1193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900324"/>
              </p:ext>
            </p:extLst>
          </p:nvPr>
        </p:nvGraphicFramePr>
        <p:xfrm>
          <a:off x="4831667" y="5652856"/>
          <a:ext cx="335526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6" name="Equation" r:id="rId22" imgW="2476440" imgH="393480" progId="Equation.DSMT4">
                  <p:embed/>
                </p:oleObj>
              </mc:Choice>
              <mc:Fallback>
                <p:oleObj name="Equation" r:id="rId22" imgW="247644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667" y="5652856"/>
                        <a:ext cx="335526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rc 42"/>
          <p:cNvSpPr/>
          <p:nvPr/>
        </p:nvSpPr>
        <p:spPr>
          <a:xfrm rot="10800000">
            <a:off x="4956209" y="5850384"/>
            <a:ext cx="1151928" cy="685800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274174">
            <a:off x="4827185" y="6129276"/>
            <a:ext cx="258046" cy="128016"/>
          </a:xfrm>
          <a:custGeom>
            <a:avLst/>
            <a:gdLst>
              <a:gd name="connsiteX0" fmla="*/ 0 w 258046"/>
              <a:gd name="connsiteY0" fmla="*/ 9144 h 128016"/>
              <a:gd name="connsiteX1" fmla="*/ 0 w 258046"/>
              <a:gd name="connsiteY1" fmla="*/ 9144 h 128016"/>
              <a:gd name="connsiteX2" fmla="*/ 256032 w 258046"/>
              <a:gd name="connsiteY2" fmla="*/ 0 h 128016"/>
              <a:gd name="connsiteX3" fmla="*/ 228600 w 258046"/>
              <a:gd name="connsiteY3" fmla="*/ 9144 h 128016"/>
              <a:gd name="connsiteX4" fmla="*/ 146304 w 258046"/>
              <a:gd name="connsiteY4" fmla="*/ 18288 h 128016"/>
              <a:gd name="connsiteX5" fmla="*/ 91440 w 258046"/>
              <a:gd name="connsiteY5" fmla="*/ 45720 h 128016"/>
              <a:gd name="connsiteX6" fmla="*/ 82296 w 258046"/>
              <a:gd name="connsiteY6" fmla="*/ 73152 h 128016"/>
              <a:gd name="connsiteX7" fmla="*/ 109728 w 258046"/>
              <a:gd name="connsiteY7" fmla="*/ 91440 h 128016"/>
              <a:gd name="connsiteX8" fmla="*/ 155448 w 258046"/>
              <a:gd name="connsiteY8" fmla="*/ 100584 h 128016"/>
              <a:gd name="connsiteX9" fmla="*/ 155448 w 258046"/>
              <a:gd name="connsiteY9" fmla="*/ 128016 h 1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46" h="128016">
                <a:moveTo>
                  <a:pt x="0" y="9144"/>
                </a:moveTo>
                <a:lnTo>
                  <a:pt x="0" y="9144"/>
                </a:lnTo>
                <a:cubicBezTo>
                  <a:pt x="85344" y="6096"/>
                  <a:pt x="170634" y="0"/>
                  <a:pt x="256032" y="0"/>
                </a:cubicBezTo>
                <a:cubicBezTo>
                  <a:pt x="265671" y="0"/>
                  <a:pt x="238107" y="7559"/>
                  <a:pt x="228600" y="9144"/>
                </a:cubicBezTo>
                <a:cubicBezTo>
                  <a:pt x="201375" y="13682"/>
                  <a:pt x="173736" y="15240"/>
                  <a:pt x="146304" y="18288"/>
                </a:cubicBezTo>
                <a:cubicBezTo>
                  <a:pt x="128233" y="24312"/>
                  <a:pt x="104332" y="29606"/>
                  <a:pt x="91440" y="45720"/>
                </a:cubicBezTo>
                <a:cubicBezTo>
                  <a:pt x="85419" y="53246"/>
                  <a:pt x="85344" y="64008"/>
                  <a:pt x="82296" y="73152"/>
                </a:cubicBezTo>
                <a:cubicBezTo>
                  <a:pt x="91440" y="79248"/>
                  <a:pt x="99438" y="87581"/>
                  <a:pt x="109728" y="91440"/>
                </a:cubicBezTo>
                <a:cubicBezTo>
                  <a:pt x="124280" y="96897"/>
                  <a:pt x="143312" y="90875"/>
                  <a:pt x="155448" y="100584"/>
                </a:cubicBezTo>
                <a:cubicBezTo>
                  <a:pt x="162588" y="106296"/>
                  <a:pt x="155448" y="118872"/>
                  <a:pt x="155448" y="128016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53580" y="6276295"/>
            <a:ext cx="1075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به سمت دیگر میبریم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35541" y="3352800"/>
            <a:ext cx="27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26798"/>
              </p:ext>
            </p:extLst>
          </p:nvPr>
        </p:nvGraphicFramePr>
        <p:xfrm>
          <a:off x="2149092" y="4399710"/>
          <a:ext cx="2615073" cy="51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7" name="Equation" r:id="rId24" imgW="2171520" imgH="431640" progId="Equation.DSMT4">
                  <p:embed/>
                </p:oleObj>
              </mc:Choice>
              <mc:Fallback>
                <p:oleObj name="Equation" r:id="rId24" imgW="217152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092" y="4399710"/>
                        <a:ext cx="2615073" cy="519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Ink 24"/>
              <p14:cNvContentPartPr/>
              <p14:nvPr/>
            </p14:nvContentPartPr>
            <p14:xfrm>
              <a:off x="4875840" y="5170320"/>
              <a:ext cx="2500560" cy="7416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66480" y="5160960"/>
                <a:ext cx="2519280" cy="7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76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5" grpId="0"/>
      <p:bldP spid="17" grpId="0"/>
      <p:bldP spid="19" grpId="0"/>
      <p:bldP spid="20" grpId="0"/>
      <p:bldP spid="21" grpId="0"/>
      <p:bldP spid="23" grpId="0"/>
      <p:bldP spid="32" grpId="0" animBg="1"/>
      <p:bldP spid="33" grpId="0" animBg="1"/>
      <p:bldP spid="34" grpId="0" animBg="1"/>
      <p:bldP spid="35" grpId="0"/>
      <p:bldP spid="36" grpId="0" animBg="1"/>
      <p:bldP spid="43" grpId="0" animBg="1"/>
      <p:bldP spid="44" grpId="0" animBg="1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" y="297810"/>
            <a:ext cx="2058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bg1"/>
                </a:solidFill>
                <a:cs typeface="B Bardiya" pitchFamily="2" charset="-78"/>
              </a:rPr>
              <a:t>حل معادله با طرف دوم و </a:t>
            </a:r>
            <a:r>
              <a:rPr lang="en-US" sz="1600" b="1" dirty="0" smtClean="0">
                <a:solidFill>
                  <a:schemeClr val="bg1"/>
                </a:solidFill>
                <a:cs typeface="B Bardiya" pitchFamily="2" charset="-78"/>
              </a:rPr>
              <a:t>B.C</a:t>
            </a:r>
            <a:endParaRPr lang="en-US" sz="1600" b="1" dirty="0">
              <a:solidFill>
                <a:schemeClr val="bg1"/>
              </a:solidFill>
              <a:cs typeface="B Bardiy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26159" y="1105084"/>
                <a:ext cx="6858000" cy="346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1600" b="0" i="1" smtClean="0">
                          <a:latin typeface="Cambria Math"/>
                        </a:rPr>
                        <m:t>                         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59" y="1105084"/>
                <a:ext cx="6858000" cy="3463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693159" y="1278240"/>
            <a:ext cx="8331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50631" y="951196"/>
            <a:ext cx="105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جواب </a:t>
            </a:r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همگن :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0247" y="1656621"/>
            <a:ext cx="3671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جواب </a:t>
            </a:r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خصوصی :   </a:t>
            </a:r>
            <a:r>
              <a:rPr lang="fa-I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باید بر اساس طرف دوم یک تابع حدس بزنیم :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98566"/>
              </p:ext>
            </p:extLst>
          </p:nvPr>
        </p:nvGraphicFramePr>
        <p:xfrm>
          <a:off x="1828800" y="2057400"/>
          <a:ext cx="5678021" cy="55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8" name="Equation" r:id="rId4" imgW="4381200" imgH="431640" progId="Equation.DSMT4">
                  <p:embed/>
                </p:oleObj>
              </mc:Choice>
              <mc:Fallback>
                <p:oleObj name="Equation" r:id="rId4" imgW="43812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678021" cy="559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64002"/>
              </p:ext>
            </p:extLst>
          </p:nvPr>
        </p:nvGraphicFramePr>
        <p:xfrm>
          <a:off x="152400" y="2738212"/>
          <a:ext cx="4724400" cy="58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9" name="Equation" r:id="rId6" imgW="3492360" imgH="431640" progId="Equation.DSMT4">
                  <p:embed/>
                </p:oleObj>
              </mc:Choice>
              <mc:Fallback>
                <p:oleObj name="Equation" r:id="rId6" imgW="349236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38212"/>
                        <a:ext cx="4724400" cy="584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5717"/>
              </p:ext>
            </p:extLst>
          </p:nvPr>
        </p:nvGraphicFramePr>
        <p:xfrm>
          <a:off x="5462015" y="2755076"/>
          <a:ext cx="3544825" cy="54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0" name="Equation" r:id="rId8" imgW="2831760" imgH="431640" progId="Equation.DSMT4">
                  <p:embed/>
                </p:oleObj>
              </mc:Choice>
              <mc:Fallback>
                <p:oleObj name="Equation" r:id="rId8" imgW="283176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015" y="2755076"/>
                        <a:ext cx="3544825" cy="540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968239" y="2999786"/>
            <a:ext cx="416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322160"/>
              </p:ext>
            </p:extLst>
          </p:nvPr>
        </p:nvGraphicFramePr>
        <p:xfrm>
          <a:off x="1343134" y="3427844"/>
          <a:ext cx="6224049" cy="65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1" name="Equation" r:id="rId10" imgW="4863960" imgH="507960" progId="Equation.DSMT4">
                  <p:embed/>
                </p:oleObj>
              </mc:Choice>
              <mc:Fallback>
                <p:oleObj name="Equation" r:id="rId10" imgW="486396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134" y="3427844"/>
                        <a:ext cx="6224049" cy="650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91290"/>
              </p:ext>
            </p:extLst>
          </p:nvPr>
        </p:nvGraphicFramePr>
        <p:xfrm>
          <a:off x="124921" y="4419600"/>
          <a:ext cx="4407088" cy="217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2" name="Equation" r:id="rId12" imgW="3860640" imgH="1904760" progId="Equation.DSMT4">
                  <p:embed/>
                </p:oleObj>
              </mc:Choice>
              <mc:Fallback>
                <p:oleObj name="Equation" r:id="rId12" imgW="3860640" imgH="19047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21" y="4419600"/>
                        <a:ext cx="4407088" cy="2174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47621" y="5128946"/>
            <a:ext cx="11737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ضریب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B</a:t>
            </a:r>
            <a:r>
              <a:rPr lang="fa-IR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سری فوریه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5115" y="6208438"/>
            <a:ext cx="11737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ضریب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B</a:t>
            </a:r>
            <a:r>
              <a:rPr lang="fa-IR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سری فوریه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79864" y="3817988"/>
            <a:ext cx="208060" cy="1524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28433" y="3683876"/>
            <a:ext cx="208060" cy="1524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76578" y="4141954"/>
                <a:ext cx="1156920" cy="28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578" y="4141954"/>
                <a:ext cx="1156920" cy="28892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14040" y="4141954"/>
                <a:ext cx="1142043" cy="28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040" y="4141954"/>
                <a:ext cx="1142043" cy="288925"/>
              </a:xfrm>
              <a:prstGeom prst="rect">
                <a:avLst/>
              </a:prstGeom>
              <a:blipFill rotWithShape="1">
                <a:blip r:embed="rId1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3822014" y="3894188"/>
            <a:ext cx="188120" cy="23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26102" y="3894188"/>
            <a:ext cx="188120" cy="23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198328" y="5546581"/>
            <a:ext cx="1145370" cy="49206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/>
          <p:cNvCxnSpPr/>
          <p:nvPr/>
        </p:nvCxnSpPr>
        <p:spPr>
          <a:xfrm rot="5400000" flipH="1" flipV="1">
            <a:off x="3295598" y="5310282"/>
            <a:ext cx="389735" cy="28867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68543" y="4954146"/>
                <a:ext cx="4657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chemeClr val="accent1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43" y="4954146"/>
                <a:ext cx="46570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686389" y="4450745"/>
            <a:ext cx="4300729" cy="200774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409619"/>
              </p:ext>
            </p:extLst>
          </p:nvPr>
        </p:nvGraphicFramePr>
        <p:xfrm>
          <a:off x="4766944" y="4594625"/>
          <a:ext cx="4196628" cy="164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3" name="Equation" r:id="rId17" imgW="4279680" imgH="1676160" progId="Equation.DSMT4">
                  <p:embed/>
                </p:oleObj>
              </mc:Choice>
              <mc:Fallback>
                <p:oleObj name="Equation" r:id="rId17" imgW="4279680" imgH="16761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944" y="4594625"/>
                        <a:ext cx="4196628" cy="1643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4204537" y="5388062"/>
            <a:ext cx="416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2509200" y="2401920"/>
              <a:ext cx="866880" cy="17776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99840" y="2392560"/>
                <a:ext cx="885600" cy="17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3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0" grpId="0"/>
      <p:bldP spid="21" grpId="0"/>
      <p:bldP spid="25" grpId="0"/>
      <p:bldP spid="26" grpId="0"/>
      <p:bldP spid="30" grpId="0" animBg="1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stCxn id="12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Donut 11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579" y="313198"/>
            <a:ext cx="2826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Solution using  Fourier Transform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4780" y="1134871"/>
            <a:ext cx="222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با حل یک مثال</a:t>
            </a:r>
            <a:r>
              <a:rPr lang="en-US" sz="1400" dirty="0" smtClean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جلو میرویم :</a:t>
            </a:r>
            <a:endParaRPr lang="en-US" sz="1400" dirty="0">
              <a:cs typeface="B Koodak" pitchFamily="2" charset="-7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35" y="846034"/>
            <a:ext cx="844297" cy="5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59928"/>
              </p:ext>
            </p:extLst>
          </p:nvPr>
        </p:nvGraphicFramePr>
        <p:xfrm>
          <a:off x="1271453" y="1162707"/>
          <a:ext cx="1051941" cy="296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0" name="Equation" r:id="rId5" imgW="901440" imgH="253800" progId="Equation.DSMT4">
                  <p:embed/>
                </p:oleObj>
              </mc:Choice>
              <mc:Fallback>
                <p:oleObj name="Equation" r:id="rId5" imgW="9014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53" y="1162707"/>
                        <a:ext cx="1051941" cy="296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8261"/>
              </p:ext>
            </p:extLst>
          </p:nvPr>
        </p:nvGraphicFramePr>
        <p:xfrm>
          <a:off x="4317368" y="1026748"/>
          <a:ext cx="1193652" cy="56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1" name="Equation" r:id="rId7" imgW="1117440" imgH="533160" progId="Equation.DSMT4">
                  <p:embed/>
                </p:oleObj>
              </mc:Choice>
              <mc:Fallback>
                <p:oleObj name="Equation" r:id="rId7" imgW="111744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7368" y="1026748"/>
                        <a:ext cx="1193652" cy="569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40040"/>
              </p:ext>
            </p:extLst>
          </p:nvPr>
        </p:nvGraphicFramePr>
        <p:xfrm>
          <a:off x="2704394" y="1037223"/>
          <a:ext cx="1156134" cy="545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2" name="Equation" r:id="rId9" imgW="1130040" imgH="533160" progId="Equation.DSMT4">
                  <p:embed/>
                </p:oleObj>
              </mc:Choice>
              <mc:Fallback>
                <p:oleObj name="Equation" r:id="rId9" imgW="113004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394" y="1037223"/>
                        <a:ext cx="1156134" cy="545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80725"/>
              </p:ext>
            </p:extLst>
          </p:nvPr>
        </p:nvGraphicFramePr>
        <p:xfrm>
          <a:off x="2484014" y="2880202"/>
          <a:ext cx="1949567" cy="49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3" name="Equation" r:id="rId11" imgW="1917360" imgH="482400" progId="Equation.DSMT4">
                  <p:embed/>
                </p:oleObj>
              </mc:Choice>
              <mc:Fallback>
                <p:oleObj name="Equation" r:id="rId11" imgW="19173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014" y="2880202"/>
                        <a:ext cx="1949567" cy="490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349964"/>
              </p:ext>
            </p:extLst>
          </p:nvPr>
        </p:nvGraphicFramePr>
        <p:xfrm>
          <a:off x="5370089" y="2876714"/>
          <a:ext cx="2544975" cy="4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" name="Equation" r:id="rId13" imgW="2489040" imgH="431640" progId="Equation.DSMT4">
                  <p:embed/>
                </p:oleObj>
              </mc:Choice>
              <mc:Fallback>
                <p:oleObj name="Equation" r:id="rId13" imgW="24890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089" y="2876714"/>
                        <a:ext cx="2544975" cy="4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14816"/>
              </p:ext>
            </p:extLst>
          </p:nvPr>
        </p:nvGraphicFramePr>
        <p:xfrm>
          <a:off x="914672" y="3571380"/>
          <a:ext cx="2070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" name="Equation" r:id="rId15" imgW="2070000" imgH="419040" progId="Equation.DSMT4">
                  <p:embed/>
                </p:oleObj>
              </mc:Choice>
              <mc:Fallback>
                <p:oleObj name="Equation" r:id="rId15" imgW="207000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672" y="3571380"/>
                        <a:ext cx="2070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28033"/>
              </p:ext>
            </p:extLst>
          </p:nvPr>
        </p:nvGraphicFramePr>
        <p:xfrm>
          <a:off x="4399529" y="3580639"/>
          <a:ext cx="3831131" cy="41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6" name="Equation" r:id="rId17" imgW="3657600" imgH="393480" progId="Equation.DSMT4">
                  <p:embed/>
                </p:oleObj>
              </mc:Choice>
              <mc:Fallback>
                <p:oleObj name="Equation" r:id="rId17" imgW="36576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529" y="3580639"/>
                        <a:ext cx="3831131" cy="412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999794" y="1119193"/>
            <a:ext cx="279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24651" y="1119193"/>
            <a:ext cx="24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80" y="1676400"/>
            <a:ext cx="1828800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Vertical Scroll 34"/>
          <p:cNvSpPr/>
          <p:nvPr/>
        </p:nvSpPr>
        <p:spPr>
          <a:xfrm>
            <a:off x="381000" y="1763717"/>
            <a:ext cx="2057400" cy="1556848"/>
          </a:xfrm>
          <a:prstGeom prst="verticalScroll">
            <a:avLst/>
          </a:prstGeom>
          <a:gradFill flip="none" rotWithShape="1">
            <a:gsLst>
              <a:gs pos="0">
                <a:srgbClr val="93E9D5">
                  <a:shade val="30000"/>
                  <a:satMod val="115000"/>
                </a:srgbClr>
              </a:gs>
              <a:gs pos="50000">
                <a:srgbClr val="93E9D5">
                  <a:shade val="67500"/>
                  <a:satMod val="115000"/>
                </a:srgbClr>
              </a:gs>
              <a:gs pos="100000">
                <a:srgbClr val="93E9D5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chemeClr val="tx1"/>
                </a:solidFill>
                <a:cs typeface="B Koodak" pitchFamily="2" charset="-78"/>
              </a:rPr>
              <a:t>در صورتی که شرایط مسئله با شرایط تبدیل فوریه کسینوسی یا سینوسی یکسان باشد حل راحت تر است وگرنه از حالت کلی تبدیل فوریه </a:t>
            </a:r>
            <a:r>
              <a:rPr lang="en-US" sz="1200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fa-IR" sz="1200" dirty="0">
                <a:solidFill>
                  <a:schemeClr val="tx1"/>
                </a:solidFill>
                <a:cs typeface="B Koodak" pitchFamily="2" charset="-78"/>
              </a:rPr>
              <a:t>استفاده میشود.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86838" y="1842138"/>
            <a:ext cx="4414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 smtClean="0">
                <a:cs typeface="B Koodak" pitchFamily="2" charset="-78"/>
              </a:rPr>
              <a:t>   طبق شرایط مسئله، استفاده از تبدیل فوریه سینوسی بهتر است چراکه</a:t>
            </a:r>
            <a:r>
              <a:rPr lang="en-US" sz="1200" dirty="0" smtClean="0">
                <a:cs typeface="B Koodak" pitchFamily="2" charset="-78"/>
              </a:rPr>
              <a:t>B.C  </a:t>
            </a:r>
            <a:r>
              <a:rPr lang="fa-IR" sz="1200" dirty="0" smtClean="0">
                <a:cs typeface="B Koodak" pitchFamily="2" charset="-78"/>
              </a:rPr>
              <a:t>دو سر میله صفر است.</a:t>
            </a:r>
            <a:endParaRPr lang="en-US" sz="1200" dirty="0">
              <a:cs typeface="B Koodak" pitchFamily="2" charset="-78"/>
            </a:endParaRPr>
          </a:p>
        </p:txBody>
      </p:sp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95" y="1426333"/>
            <a:ext cx="503237" cy="33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537258" y="2311309"/>
            <a:ext cx="643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 smtClean="0">
                <a:cs typeface="B Koodak" pitchFamily="2" charset="-78"/>
              </a:rPr>
              <a:t>   باید از طرفین نسبت به شرایطی که صفر است تبدیل بگیریم که در این مسئله هم میتوان نسبت به </a:t>
            </a:r>
            <a:r>
              <a:rPr lang="en-US" sz="1200" dirty="0" smtClean="0">
                <a:cs typeface="B Koodak" pitchFamily="2" charset="-78"/>
              </a:rPr>
              <a:t>t</a:t>
            </a:r>
            <a:r>
              <a:rPr lang="fa-IR" sz="1200" dirty="0" smtClean="0">
                <a:cs typeface="B Koodak" pitchFamily="2" charset="-78"/>
              </a:rPr>
              <a:t> و هم نسبت به </a:t>
            </a:r>
            <a:r>
              <a:rPr lang="en-US" sz="1200" dirty="0" smtClean="0">
                <a:cs typeface="B Koodak" pitchFamily="2" charset="-78"/>
              </a:rPr>
              <a:t>x</a:t>
            </a:r>
            <a:r>
              <a:rPr lang="fa-IR" sz="1200" dirty="0" smtClean="0">
                <a:cs typeface="B Koodak" pitchFamily="2" charset="-78"/>
              </a:rPr>
              <a:t> تبدیل فوریه گرفت که حل بر اساس تبدیل فوریه نسبت به </a:t>
            </a:r>
            <a:r>
              <a:rPr lang="en-US" sz="1200" dirty="0" smtClean="0">
                <a:cs typeface="B Koodak" pitchFamily="2" charset="-78"/>
              </a:rPr>
              <a:t>x</a:t>
            </a:r>
            <a:r>
              <a:rPr lang="fa-IR" sz="1200" dirty="0" smtClean="0">
                <a:cs typeface="B Koodak" pitchFamily="2" charset="-78"/>
              </a:rPr>
              <a:t> جلو میرود.</a:t>
            </a:r>
            <a:endParaRPr lang="en-US" sz="12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47552" y="2969271"/>
                <a:ext cx="601960" cy="2616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𝑛</m:t>
                      </m:r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552" y="2969271"/>
                <a:ext cx="601960" cy="2616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4532723" y="3097452"/>
            <a:ext cx="733963" cy="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59180" y="2835842"/>
            <a:ext cx="10810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5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فرم نهایی تبدیل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259518" y="383823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124078" y="3571380"/>
            <a:ext cx="10810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5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حل معادله ناهمگن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271062" y="3592420"/>
            <a:ext cx="16002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005681" y="3580640"/>
            <a:ext cx="116738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573890" y="3319030"/>
            <a:ext cx="1175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100" dirty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</a:t>
            </a:r>
            <a:r>
              <a:rPr lang="fa-IR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پاسخ عمومی(همگن)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34768" y="3320565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100" dirty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</a:t>
            </a:r>
            <a:r>
              <a:rPr lang="fa-IR" sz="11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پاسخ خصوصی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3377"/>
              </p:ext>
            </p:extLst>
          </p:nvPr>
        </p:nvGraphicFramePr>
        <p:xfrm>
          <a:off x="917610" y="4093453"/>
          <a:ext cx="3495956" cy="42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7" name="Equation" r:id="rId22" imgW="3251160" imgH="393480" progId="Equation.DSMT4">
                  <p:embed/>
                </p:oleObj>
              </mc:Choice>
              <mc:Fallback>
                <p:oleObj name="Equation" r:id="rId22" imgW="32511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610" y="4093453"/>
                        <a:ext cx="3495956" cy="423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02627"/>
              </p:ext>
            </p:extLst>
          </p:nvPr>
        </p:nvGraphicFramePr>
        <p:xfrm>
          <a:off x="5356601" y="4057821"/>
          <a:ext cx="3008865" cy="49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" name="Equation" r:id="rId24" imgW="2946240" imgH="482400" progId="Equation.DSMT4">
                  <p:embed/>
                </p:oleObj>
              </mc:Choice>
              <mc:Fallback>
                <p:oleObj name="Equation" r:id="rId24" imgW="294624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601" y="4057821"/>
                        <a:ext cx="3008865" cy="492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" name="Object 174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92329"/>
              </p:ext>
            </p:extLst>
          </p:nvPr>
        </p:nvGraphicFramePr>
        <p:xfrm>
          <a:off x="522362" y="4572000"/>
          <a:ext cx="3886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" name="Equation" r:id="rId26" imgW="3644640" imgH="495000" progId="Equation.DSMT4">
                  <p:embed/>
                </p:oleObj>
              </mc:Choice>
              <mc:Fallback>
                <p:oleObj name="Equation" r:id="rId26" imgW="3644640" imgH="495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62" y="4572000"/>
                        <a:ext cx="38862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4408562" y="4093453"/>
            <a:ext cx="10810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5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تعریف تبدیل</a:t>
            </a:r>
          </a:p>
          <a:p>
            <a:pPr algn="ctr"/>
            <a:r>
              <a:rPr lang="fa-IR" sz="105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 فوریه سینوسی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09" name="Rectangle 17408"/>
          <p:cNvSpPr/>
          <p:nvPr/>
        </p:nvSpPr>
        <p:spPr>
          <a:xfrm>
            <a:off x="1933519" y="5314992"/>
            <a:ext cx="4009180" cy="4572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174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09468"/>
              </p:ext>
            </p:extLst>
          </p:nvPr>
        </p:nvGraphicFramePr>
        <p:xfrm>
          <a:off x="2014059" y="5302292"/>
          <a:ext cx="384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0" name="Equation" r:id="rId28" imgW="3848040" imgH="482400" progId="Equation.DSMT4">
                  <p:embed/>
                </p:oleObj>
              </mc:Choice>
              <mc:Fallback>
                <p:oleObj name="Equation" r:id="rId28" imgW="384804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059" y="5302292"/>
                        <a:ext cx="384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162907" y="5255050"/>
            <a:ext cx="12954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5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تبدیل فوریه معکوس گرفته تا اصل تابع بدست آید.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33519" y="5910919"/>
            <a:ext cx="4009180" cy="64032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5944" y="5931000"/>
            <a:ext cx="1403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1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یا باید انتگرال حل شود یا به فرم سری فوریه نوشته شود.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75872"/>
              </p:ext>
            </p:extLst>
          </p:nvPr>
        </p:nvGraphicFramePr>
        <p:xfrm>
          <a:off x="2175388" y="5919932"/>
          <a:ext cx="3581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1" name="Equation" r:id="rId30" imgW="3581400" imgH="622300" progId="Equation.DSMT4">
                  <p:embed/>
                </p:oleObj>
              </mc:Choice>
              <mc:Fallback>
                <p:oleObj name="Equation" r:id="rId30" imgW="3581400" imgH="622300" progId="Equation.DSMT4">
                  <p:embed/>
                  <p:pic>
                    <p:nvPicPr>
                      <p:cNvPr id="0" name="Object 17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388" y="5919932"/>
                        <a:ext cx="3581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74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75944"/>
              </p:ext>
            </p:extLst>
          </p:nvPr>
        </p:nvGraphicFramePr>
        <p:xfrm>
          <a:off x="4408562" y="4724400"/>
          <a:ext cx="558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2" name="Equation" r:id="rId32" imgW="558720" imgH="177480" progId="Equation.DSMT4">
                  <p:embed/>
                </p:oleObj>
              </mc:Choice>
              <mc:Fallback>
                <p:oleObj name="Equation" r:id="rId32" imgW="5587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562" y="4724400"/>
                        <a:ext cx="558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74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890084"/>
              </p:ext>
            </p:extLst>
          </p:nvPr>
        </p:nvGraphicFramePr>
        <p:xfrm>
          <a:off x="4971478" y="4572000"/>
          <a:ext cx="3739093" cy="50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3" name="Equation" r:id="rId34" imgW="2895600" imgH="393700" progId="Equation.DSMT4">
                  <p:embed/>
                </p:oleObj>
              </mc:Choice>
              <mc:Fallback>
                <p:oleObj name="Equation" r:id="rId34" imgW="2895600" imgH="393700" progId="Equation.DSMT4">
                  <p:embed/>
                  <p:pic>
                    <p:nvPicPr>
                      <p:cNvPr id="0" name="Object 17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478" y="4572000"/>
                        <a:ext cx="3739093" cy="508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Arrow Connector 91"/>
          <p:cNvCxnSpPr/>
          <p:nvPr/>
        </p:nvCxnSpPr>
        <p:spPr>
          <a:xfrm>
            <a:off x="1434845" y="6231082"/>
            <a:ext cx="416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426903" y="5543591"/>
            <a:ext cx="416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7" name="Flowchart: Document 106"/>
          <p:cNvSpPr/>
          <p:nvPr/>
        </p:nvSpPr>
        <p:spPr>
          <a:xfrm>
            <a:off x="6071162" y="5226228"/>
            <a:ext cx="3006585" cy="1555572"/>
          </a:xfrm>
          <a:prstGeom prst="flowChartDocumen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9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75" y="5255050"/>
            <a:ext cx="511372" cy="65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971690"/>
              </p:ext>
            </p:extLst>
          </p:nvPr>
        </p:nvGraphicFramePr>
        <p:xfrm>
          <a:off x="7403237" y="5707973"/>
          <a:ext cx="939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4" name="Equation" r:id="rId37" imgW="939600" imgH="253800" progId="Equation.DSMT4">
                  <p:embed/>
                </p:oleObj>
              </mc:Choice>
              <mc:Fallback>
                <p:oleObj name="Equation" r:id="rId37" imgW="939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237" y="5707973"/>
                        <a:ext cx="939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69985"/>
              </p:ext>
            </p:extLst>
          </p:nvPr>
        </p:nvGraphicFramePr>
        <p:xfrm>
          <a:off x="6376416" y="6134360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5" name="Equation" r:id="rId39" imgW="761760" imgH="419040" progId="Equation.DSMT4">
                  <p:embed/>
                </p:oleObj>
              </mc:Choice>
              <mc:Fallback>
                <p:oleObj name="Equation" r:id="rId39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416" y="6134360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13597"/>
              </p:ext>
            </p:extLst>
          </p:nvPr>
        </p:nvGraphicFramePr>
        <p:xfrm>
          <a:off x="7475772" y="6105429"/>
          <a:ext cx="78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6" name="Equation" r:id="rId41" imgW="787320" imgH="419040" progId="Equation.DSMT4">
                  <p:embed/>
                </p:oleObj>
              </mc:Choice>
              <mc:Fallback>
                <p:oleObj name="Equation" r:id="rId41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772" y="6105429"/>
                        <a:ext cx="787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50116"/>
              </p:ext>
            </p:extLst>
          </p:nvPr>
        </p:nvGraphicFramePr>
        <p:xfrm>
          <a:off x="6336462" y="5604595"/>
          <a:ext cx="825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7" name="Equation" r:id="rId43" imgW="825480" imgH="419040" progId="Equation.DSMT4">
                  <p:embed/>
                </p:oleObj>
              </mc:Choice>
              <mc:Fallback>
                <p:oleObj name="Equation" r:id="rId43" imgW="825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462" y="5604595"/>
                        <a:ext cx="825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112"/>
          <p:cNvSpPr/>
          <p:nvPr/>
        </p:nvSpPr>
        <p:spPr>
          <a:xfrm>
            <a:off x="7193378" y="5668441"/>
            <a:ext cx="279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189713" y="6184564"/>
            <a:ext cx="279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050436" y="5314992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00" dirty="0" smtClean="0">
                <a:cs typeface="B Koodak" pitchFamily="2" charset="-78"/>
              </a:rPr>
              <a:t>پاسخ معادله را با شرایط داده شده  بدست آورید.</a:t>
            </a:r>
            <a:endParaRPr lang="en-US" sz="1100" dirty="0">
              <a:cs typeface="B Koodak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" name="Ink 1"/>
              <p14:cNvContentPartPr/>
              <p14:nvPr/>
            </p14:nvContentPartPr>
            <p14:xfrm>
              <a:off x="3196800" y="1446480"/>
              <a:ext cx="357840" cy="158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87440" y="1437120"/>
                <a:ext cx="376560" cy="15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" name="Ink 2"/>
              <p14:cNvContentPartPr/>
              <p14:nvPr/>
            </p14:nvContentPartPr>
            <p14:xfrm>
              <a:off x="1741320" y="1571760"/>
              <a:ext cx="4983120" cy="304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31960" y="1562400"/>
                <a:ext cx="5001840" cy="30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" name="Ink 3"/>
              <p14:cNvContentPartPr/>
              <p14:nvPr/>
            </p14:nvContentPartPr>
            <p14:xfrm>
              <a:off x="955440" y="2991600"/>
              <a:ext cx="6867360" cy="2089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6080" y="2982240"/>
                <a:ext cx="6886080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  <p:bldP spid="35" grpId="0" animBg="1"/>
      <p:bldP spid="36" grpId="0"/>
      <p:bldP spid="41" grpId="0"/>
      <p:bldP spid="39" grpId="0" animBg="1"/>
      <p:bldP spid="44" grpId="0"/>
      <p:bldP spid="47" grpId="0"/>
      <p:bldP spid="60" grpId="0"/>
      <p:bldP spid="63" grpId="0"/>
      <p:bldP spid="67" grpId="0"/>
      <p:bldP spid="17409" grpId="0" animBg="1"/>
      <p:bldP spid="75" grpId="0"/>
      <p:bldP spid="76" grpId="0" animBg="1"/>
      <p:bldP spid="79" grpId="0"/>
      <p:bldP spid="107" grpId="0" animBg="1"/>
      <p:bldP spid="113" grpId="0"/>
      <p:bldP spid="114" grpId="0"/>
      <p:bldP spid="1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209" y="313198"/>
            <a:ext cx="2811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Solution using </a:t>
            </a:r>
            <a:r>
              <a:rPr lang="en-US" sz="1400" b="1" dirty="0">
                <a:solidFill>
                  <a:schemeClr val="bg1"/>
                </a:solidFill>
              </a:rPr>
              <a:t>Laplace</a:t>
            </a:r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 Transform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35" y="846034"/>
            <a:ext cx="844297" cy="5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32" y="1561699"/>
            <a:ext cx="503237" cy="33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778650"/>
              </p:ext>
            </p:extLst>
          </p:nvPr>
        </p:nvGraphicFramePr>
        <p:xfrm>
          <a:off x="1033235" y="1180128"/>
          <a:ext cx="1397745" cy="46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7" name="Equation" r:id="rId5" imgW="1269720" imgH="419040" progId="Equation.DSMT4">
                  <p:embed/>
                </p:oleObj>
              </mc:Choice>
              <mc:Fallback>
                <p:oleObj name="Equation" r:id="rId5" imgW="126972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35" y="1180128"/>
                        <a:ext cx="1397745" cy="461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56821"/>
              </p:ext>
            </p:extLst>
          </p:nvPr>
        </p:nvGraphicFramePr>
        <p:xfrm>
          <a:off x="2787578" y="1174435"/>
          <a:ext cx="105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" name="Equation" r:id="rId7" imgW="1054080" imgH="533160" progId="Equation.DSMT4">
                  <p:embed/>
                </p:oleObj>
              </mc:Choice>
              <mc:Fallback>
                <p:oleObj name="Equation" r:id="rId7" imgW="105408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78" y="1174435"/>
                        <a:ext cx="1054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02124"/>
              </p:ext>
            </p:extLst>
          </p:nvPr>
        </p:nvGraphicFramePr>
        <p:xfrm>
          <a:off x="347576" y="3809093"/>
          <a:ext cx="3469341" cy="51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9" name="Equation" r:id="rId9" imgW="3251160" imgH="482400" progId="Equation.DSMT4">
                  <p:embed/>
                </p:oleObj>
              </mc:Choice>
              <mc:Fallback>
                <p:oleObj name="Equation" r:id="rId9" imgW="32511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76" y="3809093"/>
                        <a:ext cx="3469341" cy="51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86747"/>
              </p:ext>
            </p:extLst>
          </p:nvPr>
        </p:nvGraphicFramePr>
        <p:xfrm>
          <a:off x="4867667" y="3819402"/>
          <a:ext cx="2626771" cy="48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0" name="Equation" r:id="rId11" imgW="2349360" imgH="431640" progId="Equation.DSMT4">
                  <p:embed/>
                </p:oleObj>
              </mc:Choice>
              <mc:Fallback>
                <p:oleObj name="Equation" r:id="rId11" imgW="23493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667" y="3819402"/>
                        <a:ext cx="2626771" cy="482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9" y="1756492"/>
            <a:ext cx="2551113" cy="169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010082" y="1253922"/>
            <a:ext cx="3059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پاسخ معادله مقابل را با شرایط زیر بدست آورید.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62400" y="1727298"/>
            <a:ext cx="3965637" cy="1630504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956612" y="1765457"/>
            <a:ext cx="84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یادآوری</a:t>
            </a:r>
            <a:endParaRPr lang="en-US" sz="14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285480"/>
              </p:ext>
            </p:extLst>
          </p:nvPr>
        </p:nvGraphicFramePr>
        <p:xfrm>
          <a:off x="4191000" y="1802962"/>
          <a:ext cx="2743200" cy="147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1" name="Equation" r:id="rId14" imgW="2590800" imgH="1397000" progId="Equation.DSMT4">
                  <p:embed/>
                </p:oleObj>
              </mc:Choice>
              <mc:Fallback>
                <p:oleObj name="Equation" r:id="rId14" imgW="2590800" imgH="1397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802962"/>
                        <a:ext cx="2743200" cy="1479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7138949" y="3469341"/>
            <a:ext cx="1860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 smtClean="0">
                <a:cs typeface="B Koodak" pitchFamily="2" charset="-78"/>
              </a:rPr>
              <a:t>از طرفین تبدیل لاپلاس میگیریم :</a:t>
            </a:r>
            <a:endParaRPr lang="en-US" sz="1200" dirty="0">
              <a:cs typeface="B Koodak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27602" y="1239066"/>
            <a:ext cx="24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886200" y="408626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750760" y="3819402"/>
            <a:ext cx="10810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5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حل معادله همگن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742439" y="4448025"/>
                <a:ext cx="52491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در نهایت </a:t>
                </a:r>
                <a:r>
                  <a:rPr lang="fa-IR" sz="1200" dirty="0">
                    <a:solidFill>
                      <a:schemeClr val="tx1"/>
                    </a:solidFill>
                    <a:cs typeface="B Koodak" pitchFamily="2" charset="-78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cs typeface="B Koodak" pitchFamily="2" charset="-78"/>
                  </a:rPr>
                  <a:t>exp</a:t>
                </a:r>
                <a:r>
                  <a:rPr lang="en-US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/>
                        <a:cs typeface="B Koodak" pitchFamily="2" charset="-78"/>
                      </a:rPr>
                      <m:t>−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∞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)</a:t>
                </a:r>
                <a:r>
                  <a:rPr lang="fa-IR" sz="1200" dirty="0">
                    <a:solidFill>
                      <a:schemeClr val="tx1"/>
                    </a:solidFill>
                    <a:cs typeface="B Koodak" pitchFamily="2" charset="-78"/>
                  </a:rPr>
                  <a:t> </a:t>
                </a:r>
                <a:r>
                  <a:rPr lang="fa-IR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صفر میشود و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/>
                        <a:cs typeface="B Koodak" pitchFamily="2" charset="-78"/>
                      </a:rPr>
                      <m:t>exp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/>
                        <a:cs typeface="B Koodak" pitchFamily="2" charset="-78"/>
                      </a:rPr>
                      <m:t>⁡(+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∞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/>
                        <a:cs typeface="B Koodak" pitchFamily="2" charset="-78"/>
                      </a:rPr>
                      <m:t>)</m:t>
                    </m:r>
                  </m:oMath>
                </a14:m>
                <a:r>
                  <a:rPr lang="fa-IR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 بی نهایت میشود. </a:t>
                </a:r>
                <a14:m>
                  <m:oMath xmlns:m="http://schemas.openxmlformats.org/officeDocument/2006/math">
                    <m:r>
                      <a:rPr lang="fa-IR" sz="1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a:rPr lang="fa-IR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a-IR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 پس ضریب </a:t>
                </a:r>
                <a:r>
                  <a:rPr lang="en-US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D</a:t>
                </a:r>
                <a:r>
                  <a:rPr lang="fa-IR" sz="1200" dirty="0" smtClean="0">
                    <a:solidFill>
                      <a:schemeClr val="tx1"/>
                    </a:solidFill>
                    <a:cs typeface="B Koodak" pitchFamily="2" charset="-78"/>
                  </a:rPr>
                  <a:t> صفر میشود.</a:t>
                </a:r>
                <a:endParaRPr lang="en-US" sz="1200" dirty="0">
                  <a:solidFill>
                    <a:schemeClr val="tx1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439" y="4448025"/>
                <a:ext cx="5249161" cy="276999"/>
              </a:xfrm>
              <a:prstGeom prst="rect">
                <a:avLst/>
              </a:prstGeom>
              <a:blipFill rotWithShape="1">
                <a:blip r:embed="rId16"/>
                <a:stretch>
                  <a:fillRect t="-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6" name="Object 184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98284"/>
              </p:ext>
            </p:extLst>
          </p:nvPr>
        </p:nvGraphicFramePr>
        <p:xfrm>
          <a:off x="2937693" y="4829024"/>
          <a:ext cx="1609491" cy="47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2" name="Equation" r:id="rId17" imgW="1473120" imgH="431640" progId="Equation.DSMT4">
                  <p:embed/>
                </p:oleObj>
              </mc:Choice>
              <mc:Fallback>
                <p:oleObj name="Equation" r:id="rId17" imgW="147312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693" y="4829024"/>
                        <a:ext cx="1609491" cy="471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84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27361"/>
              </p:ext>
            </p:extLst>
          </p:nvPr>
        </p:nvGraphicFramePr>
        <p:xfrm>
          <a:off x="5066246" y="4919771"/>
          <a:ext cx="103632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3" name="Equation" r:id="rId19" imgW="863280" imgH="253800" progId="Equation.DSMT4">
                  <p:embed/>
                </p:oleObj>
              </mc:Choice>
              <mc:Fallback>
                <p:oleObj name="Equation" r:id="rId19" imgW="8632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246" y="4919771"/>
                        <a:ext cx="103632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84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16878"/>
              </p:ext>
            </p:extLst>
          </p:nvPr>
        </p:nvGraphicFramePr>
        <p:xfrm>
          <a:off x="6550801" y="4843571"/>
          <a:ext cx="2418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4" name="Equation" r:id="rId21" imgW="2082600" imgH="393480" progId="Equation.DSMT4">
                  <p:embed/>
                </p:oleObj>
              </mc:Choice>
              <mc:Fallback>
                <p:oleObj name="Equation" r:id="rId21" imgW="20826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801" y="4843571"/>
                        <a:ext cx="24187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84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84521"/>
              </p:ext>
            </p:extLst>
          </p:nvPr>
        </p:nvGraphicFramePr>
        <p:xfrm>
          <a:off x="4456266" y="5376971"/>
          <a:ext cx="3011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" name="Equation" r:id="rId23" imgW="2654280" imgH="469800" progId="Equation.DSMT4">
                  <p:embed/>
                </p:oleObj>
              </mc:Choice>
              <mc:Fallback>
                <p:oleObj name="Equation" r:id="rId23" imgW="2654280" imgH="469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266" y="5376971"/>
                        <a:ext cx="30114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84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66933"/>
              </p:ext>
            </p:extLst>
          </p:nvPr>
        </p:nvGraphicFramePr>
        <p:xfrm>
          <a:off x="2988051" y="6092338"/>
          <a:ext cx="1989670" cy="51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6" name="Equation" r:id="rId25" imgW="1676160" imgH="431640" progId="Equation.DSMT4">
                  <p:embed/>
                </p:oleObj>
              </mc:Choice>
              <mc:Fallback>
                <p:oleObj name="Equation" r:id="rId25" imgW="167616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051" y="6092338"/>
                        <a:ext cx="1989670" cy="512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84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25957"/>
              </p:ext>
            </p:extLst>
          </p:nvPr>
        </p:nvGraphicFramePr>
        <p:xfrm>
          <a:off x="8037661" y="5403865"/>
          <a:ext cx="67842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" name="Equation" r:id="rId27" imgW="583920" imgH="393480" progId="Equation.DSMT4">
                  <p:embed/>
                </p:oleObj>
              </mc:Choice>
              <mc:Fallback>
                <p:oleObj name="Equation" r:id="rId27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037661" y="5403865"/>
                        <a:ext cx="678426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Straight Arrow Connector 81"/>
          <p:cNvCxnSpPr/>
          <p:nvPr/>
        </p:nvCxnSpPr>
        <p:spPr>
          <a:xfrm>
            <a:off x="4600972" y="507217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133942" y="507217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019939" y="568177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606140" y="563246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895600" y="5381689"/>
            <a:ext cx="120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معادله را به فضای لاپلاس برده و خواهیم داشت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108926" y="6359196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973486" y="6092338"/>
            <a:ext cx="10810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5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لاپلاس معکوس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45" name="Rounded Rectangle 18444"/>
          <p:cNvSpPr/>
          <p:nvPr/>
        </p:nvSpPr>
        <p:spPr>
          <a:xfrm>
            <a:off x="6147729" y="5993255"/>
            <a:ext cx="2528042" cy="69051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46" name="Object 184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86746"/>
              </p:ext>
            </p:extLst>
          </p:nvPr>
        </p:nvGraphicFramePr>
        <p:xfrm>
          <a:off x="6338229" y="6028158"/>
          <a:ext cx="21796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8" name="Equation" r:id="rId29" imgW="2031840" imgH="507960" progId="Equation.DSMT4">
                  <p:embed/>
                </p:oleObj>
              </mc:Choice>
              <mc:Fallback>
                <p:oleObj name="Equation" r:id="rId29" imgW="2031840" imgH="507960" progId="Equation.DSMT4">
                  <p:embed/>
                  <p:pic>
                    <p:nvPicPr>
                      <p:cNvPr id="0" name="Object 18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229" y="6028158"/>
                        <a:ext cx="217963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Flowchart: Document 92"/>
          <p:cNvSpPr/>
          <p:nvPr/>
        </p:nvSpPr>
        <p:spPr>
          <a:xfrm>
            <a:off x="137159" y="4495801"/>
            <a:ext cx="2631379" cy="2257818"/>
          </a:xfrm>
          <a:prstGeom prst="flowChartDocumen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17" y="4483430"/>
            <a:ext cx="539522" cy="69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7" name="Object 184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991815"/>
              </p:ext>
            </p:extLst>
          </p:nvPr>
        </p:nvGraphicFramePr>
        <p:xfrm>
          <a:off x="206118" y="4977154"/>
          <a:ext cx="2156082" cy="150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9" name="Equation" r:id="rId32" imgW="1879560" imgH="1422360" progId="Equation.DSMT4">
                  <p:embed/>
                </p:oleObj>
              </mc:Choice>
              <mc:Fallback>
                <p:oleObj name="Equation" r:id="rId32" imgW="1879560" imgH="1422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18" y="4977154"/>
                        <a:ext cx="2156082" cy="1504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-304800" y="4611123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00" dirty="0" smtClean="0">
                <a:cs typeface="B Koodak" pitchFamily="2" charset="-78"/>
              </a:rPr>
              <a:t>پاسخ معادله را با شرایط داده شده </a:t>
            </a:r>
          </a:p>
          <a:p>
            <a:pPr algn="r" rtl="1"/>
            <a:r>
              <a:rPr lang="fa-IR" sz="1100" dirty="0" smtClean="0">
                <a:cs typeface="B Koodak" pitchFamily="2" charset="-78"/>
              </a:rPr>
              <a:t>بدست آورید.</a:t>
            </a:r>
            <a:endParaRPr lang="en-US" sz="1100" dirty="0">
              <a:cs typeface="B Koodak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18000" y="1258920"/>
              <a:ext cx="7921080" cy="5331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40" y="1249560"/>
                <a:ext cx="7939800" cy="53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" name="Ink 8"/>
              <p14:cNvContentPartPr/>
              <p14:nvPr/>
            </p14:nvContentPartPr>
            <p14:xfrm>
              <a:off x="4473720" y="5473800"/>
              <a:ext cx="1286280" cy="304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64360" y="5464440"/>
                <a:ext cx="130500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6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9" grpId="0"/>
      <p:bldP spid="58" grpId="0" animBg="1"/>
      <p:bldP spid="61" grpId="0"/>
      <p:bldP spid="63" grpId="0"/>
      <p:bldP spid="64" grpId="0"/>
      <p:bldP spid="67" grpId="0"/>
      <p:bldP spid="69" grpId="0"/>
      <p:bldP spid="88" grpId="0"/>
      <p:bldP spid="90" grpId="0"/>
      <p:bldP spid="18445" grpId="0" animBg="1"/>
      <p:bldP spid="93" grpId="0" animBg="1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72" y="306358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معرفی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kumimoji="0" lang="en-US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B Bardiya" pitchFamily="2" charset="-78"/>
              </a:rPr>
              <a:t>Introductio</a:t>
            </a:r>
            <a:r>
              <a:rPr kumimoji="0" lang="en-US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B Bardiya" pitchFamily="2" charset="-78"/>
              </a:rPr>
              <a:t>n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29149"/>
              </p:ext>
            </p:extLst>
          </p:nvPr>
        </p:nvGraphicFramePr>
        <p:xfrm>
          <a:off x="1295400" y="1100626"/>
          <a:ext cx="7064664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Equation" r:id="rId3" imgW="5359320" imgH="279360" progId="Equation.DSMT4">
                  <p:embed/>
                </p:oleObj>
              </mc:Choice>
              <mc:Fallback>
                <p:oleObj name="Equation" r:id="rId3" imgW="5359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100626"/>
                        <a:ext cx="7064664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76606"/>
              </p:ext>
            </p:extLst>
          </p:nvPr>
        </p:nvGraphicFramePr>
        <p:xfrm>
          <a:off x="1623827" y="2102318"/>
          <a:ext cx="1143000" cy="32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3827" y="2102318"/>
                        <a:ext cx="1143000" cy="320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313499"/>
              </p:ext>
            </p:extLst>
          </p:nvPr>
        </p:nvGraphicFramePr>
        <p:xfrm>
          <a:off x="3456053" y="2351087"/>
          <a:ext cx="1098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Equation" r:id="rId7" imgW="901440" imgH="393480" progId="Equation.DSMT4">
                  <p:embed/>
                </p:oleObj>
              </mc:Choice>
              <mc:Fallback>
                <p:oleObj name="Equation" r:id="rId7" imgW="901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6053" y="2351087"/>
                        <a:ext cx="1098037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47303"/>
              </p:ext>
            </p:extLst>
          </p:nvPr>
        </p:nvGraphicFramePr>
        <p:xfrm>
          <a:off x="3528827" y="1576538"/>
          <a:ext cx="101690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Equation" r:id="rId9" imgW="749160" imgH="444240" progId="Equation.DSMT4">
                  <p:embed/>
                </p:oleObj>
              </mc:Choice>
              <mc:Fallback>
                <p:oleObj name="Equation" r:id="rId9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8827" y="1576538"/>
                        <a:ext cx="101690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08469"/>
              </p:ext>
            </p:extLst>
          </p:nvPr>
        </p:nvGraphicFramePr>
        <p:xfrm>
          <a:off x="5914136" y="1796756"/>
          <a:ext cx="943864" cy="70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" name="Equation" r:id="rId11" imgW="558720" imgH="419040" progId="Equation.DSMT4">
                  <p:embed/>
                </p:oleObj>
              </mc:Choice>
              <mc:Fallback>
                <p:oleObj name="Equation" r:id="rId11" imgW="558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4136" y="1796756"/>
                        <a:ext cx="943864" cy="707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48581"/>
              </p:ext>
            </p:extLst>
          </p:nvPr>
        </p:nvGraphicFramePr>
        <p:xfrm>
          <a:off x="285750" y="2971800"/>
          <a:ext cx="6370320" cy="508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Equation" r:id="rId13" imgW="4292280" imgH="342720" progId="Equation.DSMT4">
                  <p:embed/>
                </p:oleObj>
              </mc:Choice>
              <mc:Fallback>
                <p:oleObj name="Equation" r:id="rId13" imgW="4292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5750" y="2971800"/>
                        <a:ext cx="6370320" cy="508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2876555" y="1895054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76555" y="2298914"/>
            <a:ext cx="457200" cy="291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7688" y="2629308"/>
            <a:ext cx="225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معادله دیفرانسیلی مهندسی :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4272" y="3733844"/>
            <a:ext cx="376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با تعریف پارامتری مانند     ، سه حالت تعریف میشود :</a:t>
            </a:r>
            <a:endParaRPr lang="en-US" sz="14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76872" y="3687190"/>
                <a:ext cx="478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a-IR" b="0" i="0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872" y="3687190"/>
                <a:ext cx="47801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6250" y="4330578"/>
            <a:ext cx="171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dirty="0" smtClean="0">
                <a:cs typeface="B Koodak" pitchFamily="2" charset="-78"/>
              </a:rPr>
              <a:t>1) Elliptical  P.D.E</a:t>
            </a:r>
            <a:endParaRPr lang="en-US" sz="1600" dirty="0">
              <a:cs typeface="B Koodak" pitchFamily="2" charset="-78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86811"/>
              </p:ext>
            </p:extLst>
          </p:nvPr>
        </p:nvGraphicFramePr>
        <p:xfrm>
          <a:off x="2543561" y="4349713"/>
          <a:ext cx="68580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Equation" r:id="rId16" imgW="380880" imgH="177480" progId="Equation.DSMT4">
                  <p:embed/>
                </p:oleObj>
              </mc:Choice>
              <mc:Fallback>
                <p:oleObj name="Equation" r:id="rId16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43561" y="4349713"/>
                        <a:ext cx="685800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>
            <a:off x="3593592" y="4237954"/>
            <a:ext cx="822960" cy="5238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EXP.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94313"/>
              </p:ext>
            </p:extLst>
          </p:nvPr>
        </p:nvGraphicFramePr>
        <p:xfrm>
          <a:off x="4625267" y="4211737"/>
          <a:ext cx="1988131" cy="62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6" name="Equation" r:id="rId18" imgW="1422360" imgH="444240" progId="Equation.DSMT4">
                  <p:embed/>
                </p:oleObj>
              </mc:Choice>
              <mc:Fallback>
                <p:oleObj name="Equation" r:id="rId18" imgW="1422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25267" y="4211737"/>
                        <a:ext cx="1988131" cy="621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070220" y="4317144"/>
            <a:ext cx="1380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1600" dirty="0" smtClean="0">
                <a:cs typeface="B Koodak" pitchFamily="2" charset="-78"/>
              </a:rPr>
              <a:t>Laplace’s </a:t>
            </a:r>
            <a:r>
              <a:rPr lang="en-US" sz="1600" dirty="0">
                <a:cs typeface="B Koodak" pitchFamily="2" charset="-78"/>
              </a:rPr>
              <a:t>P.D.E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812" y="515104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dirty="0" smtClean="0">
                <a:cs typeface="B Koodak" pitchFamily="2" charset="-78"/>
              </a:rPr>
              <a:t>2) Parabolic P.D.E</a:t>
            </a:r>
            <a:endParaRPr lang="en-US" sz="1600" dirty="0">
              <a:cs typeface="B Koodak" pitchFamily="2" charset="-78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06956"/>
              </p:ext>
            </p:extLst>
          </p:nvPr>
        </p:nvGraphicFramePr>
        <p:xfrm>
          <a:off x="2594737" y="5179986"/>
          <a:ext cx="641350" cy="30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Equation" r:id="rId20" imgW="368280" imgH="177480" progId="Equation.DSMT4">
                  <p:embed/>
                </p:oleObj>
              </mc:Choice>
              <mc:Fallback>
                <p:oleObj name="Equation" r:id="rId20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94737" y="5179986"/>
                        <a:ext cx="641350" cy="30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>
          <a:xfrm>
            <a:off x="3593592" y="5058424"/>
            <a:ext cx="822960" cy="5238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EXP.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80983"/>
              </p:ext>
            </p:extLst>
          </p:nvPr>
        </p:nvGraphicFramePr>
        <p:xfrm>
          <a:off x="4736592" y="5151049"/>
          <a:ext cx="1765300" cy="34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Equation" r:id="rId22" imgW="1244520" imgH="241200" progId="Equation.DSMT4">
                  <p:embed/>
                </p:oleObj>
              </mc:Choice>
              <mc:Fallback>
                <p:oleObj name="Equation" r:id="rId22" imgW="1244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36592" y="5151049"/>
                        <a:ext cx="1765300" cy="342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313295" y="5151049"/>
            <a:ext cx="888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1600" dirty="0" smtClean="0">
                <a:cs typeface="B Koodak" pitchFamily="2" charset="-78"/>
              </a:rPr>
              <a:t>Heat eq.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722" y="6014149"/>
            <a:ext cx="2065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dirty="0" smtClean="0">
                <a:cs typeface="B Koodak" pitchFamily="2" charset="-78"/>
              </a:rPr>
              <a:t>3) Hyperbolical  P.D.E</a:t>
            </a:r>
            <a:endParaRPr lang="en-US" sz="1600" dirty="0">
              <a:cs typeface="B Koodak" pitchFamily="2" charset="-78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99168"/>
              </p:ext>
            </p:extLst>
          </p:nvPr>
        </p:nvGraphicFramePr>
        <p:xfrm>
          <a:off x="2625105" y="6005005"/>
          <a:ext cx="707893" cy="3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Equation" r:id="rId24" imgW="380880" imgH="177480" progId="Equation.DSMT4">
                  <p:embed/>
                </p:oleObj>
              </mc:Choice>
              <mc:Fallback>
                <p:oleObj name="Equation" r:id="rId24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625105" y="6005005"/>
                        <a:ext cx="707893" cy="3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Arrow 34"/>
          <p:cNvSpPr/>
          <p:nvPr/>
        </p:nvSpPr>
        <p:spPr>
          <a:xfrm>
            <a:off x="3593592" y="5921524"/>
            <a:ext cx="822960" cy="5238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EXP.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1913"/>
              </p:ext>
            </p:extLst>
          </p:nvPr>
        </p:nvGraphicFramePr>
        <p:xfrm>
          <a:off x="4812792" y="5873974"/>
          <a:ext cx="1612901" cy="61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Equation" r:id="rId26" imgW="1091880" imgH="419040" progId="Equation.DSMT4">
                  <p:embed/>
                </p:oleObj>
              </mc:Choice>
              <mc:Fallback>
                <p:oleObj name="Equation" r:id="rId26" imgW="1091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12792" y="5873974"/>
                        <a:ext cx="1612901" cy="61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7218713" y="6014149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معادله انتقال موج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63016" y="2015188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220397"/>
              </p:ext>
            </p:extLst>
          </p:nvPr>
        </p:nvGraphicFramePr>
        <p:xfrm>
          <a:off x="4395788" y="3759200"/>
          <a:ext cx="876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Equation" r:id="rId28" imgW="876240" imgH="203040" progId="Equation.3">
                  <p:embed/>
                </p:oleObj>
              </mc:Choice>
              <mc:Fallback>
                <p:oleObj name="Equation" r:id="rId28" imgW="876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95788" y="3759200"/>
                        <a:ext cx="876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6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6" grpId="0"/>
      <p:bldP spid="22" grpId="0"/>
      <p:bldP spid="25" grpId="0" animBg="1"/>
      <p:bldP spid="27" grpId="0"/>
      <p:bldP spid="28" grpId="0"/>
      <p:bldP spid="30" grpId="0" animBg="1"/>
      <p:bldP spid="32" grpId="0"/>
      <p:bldP spid="33" grpId="0"/>
      <p:bldP spid="35" grpId="0" animBg="1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403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066800"/>
            <a:ext cx="1219200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8382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10200" y="1207532"/>
            <a:ext cx="228600" cy="54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524500" y="1251466"/>
            <a:ext cx="228600" cy="54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67400" y="1403866"/>
            <a:ext cx="1600200" cy="120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33725"/>
              </p:ext>
            </p:extLst>
          </p:nvPr>
        </p:nvGraphicFramePr>
        <p:xfrm>
          <a:off x="7302500" y="1066800"/>
          <a:ext cx="85898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3" imgW="393480" imgH="139680" progId="Equation.3">
                  <p:embed/>
                </p:oleObj>
              </mc:Choice>
              <mc:Fallback>
                <p:oleObj name="Equation" r:id="rId3" imgW="3934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2500" y="1066800"/>
                        <a:ext cx="858982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371600" y="1066800"/>
            <a:ext cx="0" cy="7297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17965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(0,t)=0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1796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B.C.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71600" y="3008086"/>
            <a:ext cx="403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2703286"/>
            <a:ext cx="1219200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0800" y="24746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410200" y="2844018"/>
            <a:ext cx="228600" cy="54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24500" y="2887952"/>
            <a:ext cx="228600" cy="54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67400" y="3040352"/>
            <a:ext cx="1600200" cy="120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585495"/>
              </p:ext>
            </p:extLst>
          </p:nvPr>
        </p:nvGraphicFramePr>
        <p:xfrm>
          <a:off x="7302500" y="2703286"/>
          <a:ext cx="85898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5" imgW="393480" imgH="139680" progId="Equation.3">
                  <p:embed/>
                </p:oleObj>
              </mc:Choice>
              <mc:Fallback>
                <p:oleObj name="Equation" r:id="rId5" imgW="393480" imgH="13968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2500" y="2703286"/>
                        <a:ext cx="858982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781800" y="343302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B.C.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46880"/>
              </p:ext>
            </p:extLst>
          </p:nvPr>
        </p:nvGraphicFramePr>
        <p:xfrm>
          <a:off x="1135743" y="3389086"/>
          <a:ext cx="1366274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6" imgW="736560" imgH="393480" progId="Equation.3">
                  <p:embed/>
                </p:oleObj>
              </mc:Choice>
              <mc:Fallback>
                <p:oleObj name="Equation" r:id="rId6" imgW="736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5743" y="3389086"/>
                        <a:ext cx="1366274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371600" y="4894161"/>
            <a:ext cx="403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371600" y="4589361"/>
            <a:ext cx="1219200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10200" y="4730093"/>
            <a:ext cx="228600" cy="54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524500" y="4774027"/>
            <a:ext cx="228600" cy="54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867400" y="4926427"/>
            <a:ext cx="1600200" cy="120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02404"/>
              </p:ext>
            </p:extLst>
          </p:nvPr>
        </p:nvGraphicFramePr>
        <p:xfrm>
          <a:off x="7302500" y="4589361"/>
          <a:ext cx="85898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8" imgW="393480" imgH="139680" progId="Equation.3">
                  <p:embed/>
                </p:oleObj>
              </mc:Choice>
              <mc:Fallback>
                <p:oleObj name="Equation" r:id="rId8" imgW="393480" imgH="13968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2500" y="4589361"/>
                        <a:ext cx="858982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781800" y="53190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B.C.</a:t>
            </a:r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17535"/>
              </p:ext>
            </p:extLst>
          </p:nvPr>
        </p:nvGraphicFramePr>
        <p:xfrm>
          <a:off x="911225" y="5275263"/>
          <a:ext cx="18145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9" imgW="977760" imgH="393480" progId="Equation.3">
                  <p:embed/>
                </p:oleObj>
              </mc:Choice>
              <mc:Fallback>
                <p:oleObj name="Equation" r:id="rId9" imgW="977760" imgH="39348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1225" y="5275263"/>
                        <a:ext cx="1814513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838200" y="4953000"/>
            <a:ext cx="533400" cy="0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5800" y="458936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36080" y="607320"/>
              <a:ext cx="7429680" cy="598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720" y="597960"/>
                <a:ext cx="7448400" cy="60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>
            <a:stCxn id="1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Donut 1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946" y="305504"/>
            <a:ext cx="3073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2D in terms of </a:t>
            </a:r>
            <a:r>
              <a:rPr lang="en-US" sz="1500" b="1" dirty="0">
                <a:solidFill>
                  <a:schemeClr val="bg1"/>
                </a:solidFill>
                <a:cs typeface="B Koodak" pitchFamily="2" charset="-78"/>
              </a:rPr>
              <a:t>Boundary Conditions 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10" y="880368"/>
            <a:ext cx="844297" cy="5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95" y="1893398"/>
            <a:ext cx="503237" cy="33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67826" y="1684500"/>
            <a:ext cx="258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9598" y="1151251"/>
            <a:ext cx="222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با حل یک مثال</a:t>
            </a:r>
            <a:r>
              <a:rPr lang="en-US" sz="1400" dirty="0" smtClean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جلو میرویم :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33172"/>
              </p:ext>
            </p:extLst>
          </p:nvPr>
        </p:nvGraphicFramePr>
        <p:xfrm>
          <a:off x="5504485" y="1586484"/>
          <a:ext cx="1090292" cy="34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5"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485" y="1586484"/>
                        <a:ext cx="1090292" cy="346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164200"/>
              </p:ext>
            </p:extLst>
          </p:nvPr>
        </p:nvGraphicFramePr>
        <p:xfrm>
          <a:off x="225010" y="2625721"/>
          <a:ext cx="2298175" cy="67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" name="Equation" r:id="rId7" imgW="1828800" imgH="533160" progId="Equation.DSMT4">
                  <p:embed/>
                </p:oleObj>
              </mc:Choice>
              <mc:Fallback>
                <p:oleObj name="Equation" r:id="rId7" imgW="182880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10" y="2625721"/>
                        <a:ext cx="2298175" cy="670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23691"/>
              </p:ext>
            </p:extLst>
          </p:nvPr>
        </p:nvGraphicFramePr>
        <p:xfrm>
          <a:off x="597946" y="1674670"/>
          <a:ext cx="1868183" cy="76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" name="Equation" r:id="rId9" imgW="1625400" imgH="711000" progId="Equation.DSMT4">
                  <p:embed/>
                </p:oleObj>
              </mc:Choice>
              <mc:Fallback>
                <p:oleObj name="Equation" r:id="rId9" imgW="162540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46" y="1674670"/>
                        <a:ext cx="1868183" cy="763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694627"/>
              </p:ext>
            </p:extLst>
          </p:nvPr>
        </p:nvGraphicFramePr>
        <p:xfrm>
          <a:off x="2964870" y="2661820"/>
          <a:ext cx="1772489" cy="57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8" name="Equation" r:id="rId11" imgW="1371600" imgH="444240" progId="Equation.DSMT4">
                  <p:embed/>
                </p:oleObj>
              </mc:Choice>
              <mc:Fallback>
                <p:oleObj name="Equation" r:id="rId11" imgW="137160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870" y="2661820"/>
                        <a:ext cx="1772489" cy="574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35380"/>
              </p:ext>
            </p:extLst>
          </p:nvPr>
        </p:nvGraphicFramePr>
        <p:xfrm>
          <a:off x="6369049" y="2732085"/>
          <a:ext cx="2393951" cy="3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9" name="Equation" r:id="rId13" imgW="1765080" imgH="253800" progId="Equation.DSMT4">
                  <p:embed/>
                </p:oleObj>
              </mc:Choice>
              <mc:Fallback>
                <p:oleObj name="Equation" r:id="rId13" imgW="176508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49" y="2732085"/>
                        <a:ext cx="2393951" cy="344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37000"/>
              </p:ext>
            </p:extLst>
          </p:nvPr>
        </p:nvGraphicFramePr>
        <p:xfrm>
          <a:off x="3048000" y="3396562"/>
          <a:ext cx="5150952" cy="53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0" name="Equation" r:id="rId15" imgW="3784320" imgH="393480" progId="Equation.DSMT4">
                  <p:embed/>
                </p:oleObj>
              </mc:Choice>
              <mc:Fallback>
                <p:oleObj name="Equation" r:id="rId15" imgW="37843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96562"/>
                        <a:ext cx="5150952" cy="53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149022"/>
              </p:ext>
            </p:extLst>
          </p:nvPr>
        </p:nvGraphicFramePr>
        <p:xfrm>
          <a:off x="1323268" y="4007947"/>
          <a:ext cx="2615453" cy="68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1" name="Equation" r:id="rId17" imgW="2082600" imgH="545760" progId="Equation.DSMT4">
                  <p:embed/>
                </p:oleObj>
              </mc:Choice>
              <mc:Fallback>
                <p:oleObj name="Equation" r:id="rId17" imgW="2082600" imgH="5457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268" y="4007947"/>
                        <a:ext cx="2615453" cy="685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686917"/>
              </p:ext>
            </p:extLst>
          </p:nvPr>
        </p:nvGraphicFramePr>
        <p:xfrm>
          <a:off x="958392" y="1007834"/>
          <a:ext cx="1263624" cy="56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2" name="Equation" r:id="rId19" imgW="876240" imgH="419040" progId="Equation.DSMT4">
                  <p:embed/>
                </p:oleObj>
              </mc:Choice>
              <mc:Fallback>
                <p:oleObj name="Equation" r:id="rId19" imgW="8762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392" y="1007834"/>
                        <a:ext cx="1263624" cy="564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52" y="1014958"/>
            <a:ext cx="2147445" cy="16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2670672" y="2792058"/>
            <a:ext cx="24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010297" y="2919026"/>
            <a:ext cx="10875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724340" y="2626638"/>
            <a:ext cx="1659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جداسازی متغییرها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2435314" y="3701621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80949" y="4383855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03398" y="3455399"/>
            <a:ext cx="19289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3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دوبار بر حسب هریک از متغییرها مشتق میگیریم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048159" y="4378347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23419" y="4065694"/>
                <a:ext cx="506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1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9" y="4065694"/>
                <a:ext cx="506421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363669"/>
              </p:ext>
            </p:extLst>
          </p:nvPr>
        </p:nvGraphicFramePr>
        <p:xfrm>
          <a:off x="4536077" y="4192625"/>
          <a:ext cx="1701744" cy="32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3" name="Equation" r:id="rId23" imgW="1333440" imgH="253800" progId="Equation.DSMT4">
                  <p:embed/>
                </p:oleObj>
              </mc:Choice>
              <mc:Fallback>
                <p:oleObj name="Equation" r:id="rId23" imgW="133344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077" y="4192625"/>
                        <a:ext cx="1701744" cy="324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22861"/>
              </p:ext>
            </p:extLst>
          </p:nvPr>
        </p:nvGraphicFramePr>
        <p:xfrm>
          <a:off x="6844251" y="4052730"/>
          <a:ext cx="1660943" cy="56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" name="Equation" r:id="rId25" imgW="1371600" imgH="469800" progId="Equation.DSMT4">
                  <p:embed/>
                </p:oleObj>
              </mc:Choice>
              <mc:Fallback>
                <p:oleObj name="Equation" r:id="rId25" imgW="137160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251" y="4052730"/>
                        <a:ext cx="1660943" cy="56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51640"/>
              </p:ext>
            </p:extLst>
          </p:nvPr>
        </p:nvGraphicFramePr>
        <p:xfrm>
          <a:off x="5251673" y="4753384"/>
          <a:ext cx="2215927" cy="67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" name="Equation" r:id="rId27" imgW="1841400" imgH="558720" progId="Equation.DSMT4">
                  <p:embed/>
                </p:oleObj>
              </mc:Choice>
              <mc:Fallback>
                <p:oleObj name="Equation" r:id="rId27" imgW="1841400" imgH="558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673" y="4753384"/>
                        <a:ext cx="2215927" cy="672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3549"/>
              </p:ext>
            </p:extLst>
          </p:nvPr>
        </p:nvGraphicFramePr>
        <p:xfrm>
          <a:off x="2109808" y="5486400"/>
          <a:ext cx="4719850" cy="33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" name="Equation" r:id="rId29" imgW="3632040" imgH="253800" progId="Equation.DSMT4">
                  <p:embed/>
                </p:oleObj>
              </mc:Choice>
              <mc:Fallback>
                <p:oleObj name="Equation" r:id="rId29" imgW="363204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808" y="5486400"/>
                        <a:ext cx="4719850" cy="330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12286"/>
              </p:ext>
            </p:extLst>
          </p:nvPr>
        </p:nvGraphicFramePr>
        <p:xfrm>
          <a:off x="1997714" y="5867400"/>
          <a:ext cx="4966464" cy="84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7" name="Equation" r:id="rId31" imgW="4012920" imgH="685800" progId="Equation.DSMT4">
                  <p:embed/>
                </p:oleObj>
              </mc:Choice>
              <mc:Fallback>
                <p:oleObj name="Equation" r:id="rId31" imgW="4012920" imgH="685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714" y="5867400"/>
                        <a:ext cx="4966464" cy="848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Straight Arrow Connector 117"/>
          <p:cNvCxnSpPr/>
          <p:nvPr/>
        </p:nvCxnSpPr>
        <p:spPr>
          <a:xfrm>
            <a:off x="6321807" y="4355658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802033" y="5068296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075528" y="1585621"/>
            <a:ext cx="258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177074"/>
              </p:ext>
            </p:extLst>
          </p:nvPr>
        </p:nvGraphicFramePr>
        <p:xfrm>
          <a:off x="2414602" y="4790453"/>
          <a:ext cx="2109948" cy="56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" name="Equation" r:id="rId33" imgW="1765080" imgH="469800" progId="Equation.DSMT4">
                  <p:embed/>
                </p:oleObj>
              </mc:Choice>
              <mc:Fallback>
                <p:oleObj name="Equation" r:id="rId33" imgW="1765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414602" y="4790453"/>
                        <a:ext cx="2109948" cy="56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" name="Straight Arrow Connector 132"/>
          <p:cNvCxnSpPr/>
          <p:nvPr/>
        </p:nvCxnSpPr>
        <p:spPr>
          <a:xfrm>
            <a:off x="4684986" y="5069785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97" grpId="0"/>
      <p:bldP spid="100" grpId="0"/>
      <p:bldP spid="105" grpId="0"/>
      <p:bldP spid="95" grpId="0"/>
      <p:bldP spid="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>
            <a:stCxn id="7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Donut 6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946" y="305504"/>
            <a:ext cx="3073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2D in terms of </a:t>
            </a:r>
            <a:r>
              <a:rPr lang="en-US" sz="1500" b="1" dirty="0">
                <a:solidFill>
                  <a:schemeClr val="bg1"/>
                </a:solidFill>
                <a:cs typeface="B Koodak" pitchFamily="2" charset="-78"/>
              </a:rPr>
              <a:t>Boundary Conditions </a:t>
            </a:r>
            <a:endParaRPr lang="en-US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3204"/>
              </p:ext>
            </p:extLst>
          </p:nvPr>
        </p:nvGraphicFramePr>
        <p:xfrm>
          <a:off x="815347" y="3886200"/>
          <a:ext cx="2897533" cy="37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6" name="Equation" r:id="rId3" imgW="1981080" imgH="253800" progId="Equation.DSMT4">
                  <p:embed/>
                </p:oleObj>
              </mc:Choice>
              <mc:Fallback>
                <p:oleObj name="Equation" r:id="rId3" imgW="19810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7" y="3886200"/>
                        <a:ext cx="2897533" cy="371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85642"/>
              </p:ext>
            </p:extLst>
          </p:nvPr>
        </p:nvGraphicFramePr>
        <p:xfrm>
          <a:off x="3753144" y="3886200"/>
          <a:ext cx="4432145" cy="36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7" name="Equation" r:id="rId5" imgW="3098520" imgH="253800" progId="Equation.DSMT4">
                  <p:embed/>
                </p:oleObj>
              </mc:Choice>
              <mc:Fallback>
                <p:oleObj name="Equation" r:id="rId5" imgW="30985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144" y="3886200"/>
                        <a:ext cx="4432145" cy="363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71485"/>
              </p:ext>
            </p:extLst>
          </p:nvPr>
        </p:nvGraphicFramePr>
        <p:xfrm>
          <a:off x="887513" y="4464796"/>
          <a:ext cx="4743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" name="Equation" r:id="rId7" imgW="3162240" imgH="253800" progId="Equation.DSMT4">
                  <p:embed/>
                </p:oleObj>
              </mc:Choice>
              <mc:Fallback>
                <p:oleObj name="Equation" r:id="rId7" imgW="31622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13" y="4464796"/>
                        <a:ext cx="4743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236356"/>
              </p:ext>
            </p:extLst>
          </p:nvPr>
        </p:nvGraphicFramePr>
        <p:xfrm>
          <a:off x="240693" y="5086921"/>
          <a:ext cx="6986017" cy="58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9" name="Equation" r:id="rId9" imgW="5143320" imgH="431640" progId="Equation.DSMT4">
                  <p:embed/>
                </p:oleObj>
              </mc:Choice>
              <mc:Fallback>
                <p:oleObj name="Equation" r:id="rId9" imgW="51433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93" y="5086921"/>
                        <a:ext cx="6986017" cy="586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93324"/>
              </p:ext>
            </p:extLst>
          </p:nvPr>
        </p:nvGraphicFramePr>
        <p:xfrm>
          <a:off x="7501708" y="5037262"/>
          <a:ext cx="1390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0" name="Equation" r:id="rId11" imgW="927000" imgH="457200" progId="Equation.DSMT4">
                  <p:embed/>
                </p:oleObj>
              </mc:Choice>
              <mc:Fallback>
                <p:oleObj name="Equation" r:id="rId11" imgW="927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708" y="5037262"/>
                        <a:ext cx="13906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90149"/>
              </p:ext>
            </p:extLst>
          </p:nvPr>
        </p:nvGraphicFramePr>
        <p:xfrm>
          <a:off x="476250" y="5774692"/>
          <a:ext cx="1968771" cy="80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1" name="Equation" r:id="rId13" imgW="1676160" imgH="685800" progId="Equation.DSMT4">
                  <p:embed/>
                </p:oleObj>
              </mc:Choice>
              <mc:Fallback>
                <p:oleObj name="Equation" r:id="rId13" imgW="167616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774692"/>
                        <a:ext cx="1968771" cy="805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97174"/>
              </p:ext>
            </p:extLst>
          </p:nvPr>
        </p:nvGraphicFramePr>
        <p:xfrm>
          <a:off x="2688273" y="5821474"/>
          <a:ext cx="6188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2" name="Equation" r:id="rId15" imgW="4787640" imgH="457200" progId="Equation.DSMT4">
                  <p:embed/>
                </p:oleObj>
              </mc:Choice>
              <mc:Fallback>
                <p:oleObj name="Equation" r:id="rId15" imgW="47876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273" y="5821474"/>
                        <a:ext cx="61880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20409"/>
              </p:ext>
            </p:extLst>
          </p:nvPr>
        </p:nvGraphicFramePr>
        <p:xfrm>
          <a:off x="6285501" y="4371268"/>
          <a:ext cx="2367760" cy="59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" name="Equation" r:id="rId17" imgW="1726920" imgH="431640" progId="Equation.DSMT4">
                  <p:embed/>
                </p:oleObj>
              </mc:Choice>
              <mc:Fallback>
                <p:oleObj name="Equation" r:id="rId17" imgW="1726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85501" y="4371268"/>
                        <a:ext cx="2367760" cy="59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5753107" y="4665749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252831" y="5226274"/>
            <a:ext cx="24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54941" y="5994869"/>
            <a:ext cx="24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069"/>
              </p:ext>
            </p:extLst>
          </p:nvPr>
        </p:nvGraphicFramePr>
        <p:xfrm>
          <a:off x="845473" y="1090519"/>
          <a:ext cx="5410200" cy="36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" name="Equation" r:id="rId19" imgW="3721100" imgH="254000" progId="Equation.DSMT4">
                  <p:embed/>
                </p:oleObj>
              </mc:Choice>
              <mc:Fallback>
                <p:oleObj name="Equation" r:id="rId19" imgW="3721100" imgH="254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473" y="1090519"/>
                        <a:ext cx="5410200" cy="368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74790"/>
              </p:ext>
            </p:extLst>
          </p:nvPr>
        </p:nvGraphicFramePr>
        <p:xfrm>
          <a:off x="1053887" y="1555934"/>
          <a:ext cx="4965913" cy="91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5" name="Equation" r:id="rId21" imgW="3708400" imgH="685800" progId="Equation.DSMT4">
                  <p:embed/>
                </p:oleObj>
              </mc:Choice>
              <mc:Fallback>
                <p:oleObj name="Equation" r:id="rId21" imgW="3708400" imgH="685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887" y="1555934"/>
                        <a:ext cx="4965913" cy="917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47892"/>
              </p:ext>
            </p:extLst>
          </p:nvPr>
        </p:nvGraphicFramePr>
        <p:xfrm>
          <a:off x="266341" y="2740862"/>
          <a:ext cx="3736552" cy="68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" name="Equation" r:id="rId23" imgW="2755900" imgH="508000" progId="Equation.DSMT4">
                  <p:embed/>
                </p:oleObj>
              </mc:Choice>
              <mc:Fallback>
                <p:oleObj name="Equation" r:id="rId23" imgW="2755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41" y="2740862"/>
                        <a:ext cx="3736552" cy="688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953636"/>
              </p:ext>
            </p:extLst>
          </p:nvPr>
        </p:nvGraphicFramePr>
        <p:xfrm>
          <a:off x="5000022" y="2565839"/>
          <a:ext cx="3994018" cy="111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" name="Equation" r:id="rId25" imgW="2920680" imgH="812520" progId="Equation.DSMT4">
                  <p:embed/>
                </p:oleObj>
              </mc:Choice>
              <mc:Fallback>
                <p:oleObj name="Equation" r:id="rId25" imgW="2920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022" y="2565839"/>
                        <a:ext cx="3994018" cy="1112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Arrow Connector 58"/>
          <p:cNvCxnSpPr/>
          <p:nvPr/>
        </p:nvCxnSpPr>
        <p:spPr>
          <a:xfrm>
            <a:off x="4091236" y="3121862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Left Brace 59"/>
          <p:cNvSpPr/>
          <p:nvPr/>
        </p:nvSpPr>
        <p:spPr>
          <a:xfrm>
            <a:off x="4617966" y="2627306"/>
            <a:ext cx="261278" cy="992089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946" y="305504"/>
            <a:ext cx="3073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2D in terms of </a:t>
            </a:r>
            <a:r>
              <a:rPr lang="en-US" sz="1500" b="1" dirty="0">
                <a:solidFill>
                  <a:schemeClr val="bg1"/>
                </a:solidFill>
                <a:cs typeface="B Koodak" pitchFamily="2" charset="-78"/>
              </a:rPr>
              <a:t>Boundary Conditions </a:t>
            </a:r>
            <a:endParaRPr lang="en-US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55790"/>
              </p:ext>
            </p:extLst>
          </p:nvPr>
        </p:nvGraphicFramePr>
        <p:xfrm>
          <a:off x="637245" y="4146468"/>
          <a:ext cx="1844040" cy="54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" name="Equation" r:id="rId3" imgW="1320480" imgH="393480" progId="Equation.DSMT4">
                  <p:embed/>
                </p:oleObj>
              </mc:Choice>
              <mc:Fallback>
                <p:oleObj name="Equation" r:id="rId3" imgW="13204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45" y="4146468"/>
                        <a:ext cx="1844040" cy="549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04616"/>
              </p:ext>
            </p:extLst>
          </p:nvPr>
        </p:nvGraphicFramePr>
        <p:xfrm>
          <a:off x="1153912" y="4953000"/>
          <a:ext cx="284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1" name="Equation" r:id="rId5" imgW="2133360" imgH="457200" progId="Equation.DSMT4">
                  <p:embed/>
                </p:oleObj>
              </mc:Choice>
              <mc:Fallback>
                <p:oleObj name="Equation" r:id="rId5" imgW="213336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912" y="4953000"/>
                        <a:ext cx="284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5064"/>
              </p:ext>
            </p:extLst>
          </p:nvPr>
        </p:nvGraphicFramePr>
        <p:xfrm>
          <a:off x="5045435" y="4953000"/>
          <a:ext cx="288324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2" name="Equation" r:id="rId7" imgW="2222280" imgH="469800" progId="Equation.DSMT4">
                  <p:embed/>
                </p:oleObj>
              </mc:Choice>
              <mc:Fallback>
                <p:oleObj name="Equation" r:id="rId7" imgW="2222280" imgH="469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435" y="4953000"/>
                        <a:ext cx="288324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57974"/>
              </p:ext>
            </p:extLst>
          </p:nvPr>
        </p:nvGraphicFramePr>
        <p:xfrm>
          <a:off x="624840" y="5696947"/>
          <a:ext cx="3188394" cy="64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3" name="Equation" r:id="rId9" imgW="2311200" imgH="469800" progId="Equation.DSMT4">
                  <p:embed/>
                </p:oleObj>
              </mc:Choice>
              <mc:Fallback>
                <p:oleObj name="Equation" r:id="rId9" imgW="2311200" imgH="469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5696947"/>
                        <a:ext cx="3188394" cy="64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66574"/>
              </p:ext>
            </p:extLst>
          </p:nvPr>
        </p:nvGraphicFramePr>
        <p:xfrm>
          <a:off x="3157911" y="4114800"/>
          <a:ext cx="5426386" cy="62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4" name="Equation" r:id="rId11" imgW="3962160" imgH="457200" progId="Equation.DSMT4">
                  <p:embed/>
                </p:oleObj>
              </mc:Choice>
              <mc:Fallback>
                <p:oleObj name="Equation" r:id="rId11" imgW="396216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911" y="4114800"/>
                        <a:ext cx="5426386" cy="626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973179"/>
              </p:ext>
            </p:extLst>
          </p:nvPr>
        </p:nvGraphicFramePr>
        <p:xfrm>
          <a:off x="1066800" y="1522162"/>
          <a:ext cx="1981200" cy="32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5" name="Equation" r:id="rId13" imgW="1612800" imgH="253800" progId="Equation.DSMT4">
                  <p:embed/>
                </p:oleObj>
              </mc:Choice>
              <mc:Fallback>
                <p:oleObj name="Equation" r:id="rId13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2162"/>
                        <a:ext cx="1981200" cy="326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6989"/>
              </p:ext>
            </p:extLst>
          </p:nvPr>
        </p:nvGraphicFramePr>
        <p:xfrm>
          <a:off x="695284" y="2019346"/>
          <a:ext cx="287866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" name="Equation" r:id="rId15" imgW="2158920" imgH="457200" progId="Equation.DSMT4">
                  <p:embed/>
                </p:oleObj>
              </mc:Choice>
              <mc:Fallback>
                <p:oleObj name="Equation" r:id="rId15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84" y="2019346"/>
                        <a:ext cx="287866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605642"/>
              </p:ext>
            </p:extLst>
          </p:nvPr>
        </p:nvGraphicFramePr>
        <p:xfrm>
          <a:off x="3943412" y="2033829"/>
          <a:ext cx="4582623" cy="58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7" name="Equation" r:id="rId17" imgW="3708360" imgH="469800" progId="Equation.DSMT4">
                  <p:embed/>
                </p:oleObj>
              </mc:Choice>
              <mc:Fallback>
                <p:oleObj name="Equation" r:id="rId17" imgW="3708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412" y="2033829"/>
                        <a:ext cx="4582623" cy="580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79948"/>
              </p:ext>
            </p:extLst>
          </p:nvPr>
        </p:nvGraphicFramePr>
        <p:xfrm>
          <a:off x="3878359" y="1363344"/>
          <a:ext cx="45132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8" name="Equation" r:id="rId19" imgW="3568680" imgH="457200" progId="Equation.DSMT4">
                  <p:embed/>
                </p:oleObj>
              </mc:Choice>
              <mc:Fallback>
                <p:oleObj name="Equation" r:id="rId19" imgW="3568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359" y="1363344"/>
                        <a:ext cx="45132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3276510" y="1683844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42510" y="1305209"/>
            <a:ext cx="1214997" cy="6130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44610" y="1308613"/>
            <a:ext cx="304799" cy="6375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5889266" y="387695"/>
            <a:ext cx="189398" cy="164562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455892" y="2821631"/>
            <a:ext cx="3989596" cy="699249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7490"/>
              </p:ext>
            </p:extLst>
          </p:nvPr>
        </p:nvGraphicFramePr>
        <p:xfrm>
          <a:off x="2662062" y="2880224"/>
          <a:ext cx="3681937" cy="56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9" name="Equation" r:id="rId21" imgW="3047760" imgH="469800" progId="Equation.DSMT4">
                  <p:embed/>
                </p:oleObj>
              </mc:Choice>
              <mc:Fallback>
                <p:oleObj name="Equation" r:id="rId21" imgW="3047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062" y="2880224"/>
                        <a:ext cx="3681937" cy="567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3704997" y="2821633"/>
            <a:ext cx="12732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81608" y="2527939"/>
                <a:ext cx="7200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𝒏𝒎</m:t>
                          </m:r>
                        </m:sub>
                      </m:sSub>
                      <m:r>
                        <a:rPr lang="en-US" sz="1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608" y="2527939"/>
                <a:ext cx="720069" cy="276999"/>
              </a:xfrm>
              <a:prstGeom prst="rect">
                <a:avLst/>
              </a:prstGeom>
              <a:blipFill rotWithShape="1">
                <a:blip r:embed="rId2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632486" y="2170257"/>
            <a:ext cx="24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23930" y="838811"/>
                <a:ext cx="7200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𝒏𝒎</m:t>
                          </m:r>
                        </m:sub>
                      </m:sSub>
                      <m:r>
                        <a:rPr lang="en-US" sz="1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930" y="838811"/>
                <a:ext cx="720069" cy="276999"/>
              </a:xfrm>
              <a:prstGeom prst="rect">
                <a:avLst/>
              </a:prstGeom>
              <a:blipFill rotWithShape="1">
                <a:blip r:embed="rId2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576312" y="4431906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37989" y="4114800"/>
            <a:ext cx="1782011" cy="61300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64103" y="4114800"/>
            <a:ext cx="304799" cy="63757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5400000">
            <a:off x="5670890" y="2966627"/>
            <a:ext cx="189397" cy="208238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16295" y="3617238"/>
                <a:ext cx="7729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𝒏𝒎</m:t>
                          </m:r>
                        </m:sub>
                      </m:sSub>
                      <m:r>
                        <a:rPr lang="en-US" sz="1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95" y="3617238"/>
                <a:ext cx="772969" cy="276999"/>
              </a:xfrm>
              <a:prstGeom prst="rect">
                <a:avLst/>
              </a:prstGeom>
              <a:blipFill rotWithShape="1">
                <a:blip r:embed="rId2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4141804" y="5645888"/>
            <a:ext cx="4524990" cy="699249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180315"/>
              </p:ext>
            </p:extLst>
          </p:nvPr>
        </p:nvGraphicFramePr>
        <p:xfrm>
          <a:off x="4204024" y="5735537"/>
          <a:ext cx="4400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0" name="Equation" r:id="rId26" imgW="3390900" imgH="469900" progId="Equation.DSMT4">
                  <p:embed/>
                </p:oleObj>
              </mc:Choice>
              <mc:Fallback>
                <p:oleObj name="Equation" r:id="rId26" imgW="3390900" imgH="469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024" y="5735537"/>
                        <a:ext cx="4400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4368912" y="5257800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41" grpId="0" animBg="1"/>
      <p:bldP spid="42" grpId="0" animBg="1"/>
      <p:bldP spid="43" grpId="0" animBg="1"/>
      <p:bldP spid="44" grpId="0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946" y="305504"/>
            <a:ext cx="3073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2D in terms of </a:t>
            </a:r>
            <a:r>
              <a:rPr lang="en-US" sz="1500" b="1" dirty="0">
                <a:solidFill>
                  <a:schemeClr val="bg1"/>
                </a:solidFill>
                <a:cs typeface="B Koodak" pitchFamily="2" charset="-78"/>
              </a:rPr>
              <a:t>Boundary Conditions 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13" y="855579"/>
            <a:ext cx="1587664" cy="179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90" y="791220"/>
            <a:ext cx="844297" cy="5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19" y="2002342"/>
            <a:ext cx="503237" cy="33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473777" y="1127530"/>
            <a:ext cx="283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سیستم مقابل را با شرایط مفروض حل نمایید: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02827"/>
              </p:ext>
            </p:extLst>
          </p:nvPr>
        </p:nvGraphicFramePr>
        <p:xfrm>
          <a:off x="3429000" y="1854847"/>
          <a:ext cx="1143000" cy="36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9"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54847"/>
                        <a:ext cx="1143000" cy="36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144172"/>
              </p:ext>
            </p:extLst>
          </p:nvPr>
        </p:nvGraphicFramePr>
        <p:xfrm>
          <a:off x="2158031" y="2332501"/>
          <a:ext cx="1414262" cy="89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0" name="Equation" r:id="rId8" imgW="1079280" imgH="685800" progId="Equation.DSMT4">
                  <p:embed/>
                </p:oleObj>
              </mc:Choice>
              <mc:Fallback>
                <p:oleObj name="Equation" r:id="rId8" imgW="107928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031" y="2332501"/>
                        <a:ext cx="1414262" cy="898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849432"/>
              </p:ext>
            </p:extLst>
          </p:nvPr>
        </p:nvGraphicFramePr>
        <p:xfrm>
          <a:off x="5943600" y="1526944"/>
          <a:ext cx="1698002" cy="63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1" name="Equation" r:id="rId10" imgW="1422360" imgH="533160" progId="Equation.DSMT4">
                  <p:embed/>
                </p:oleObj>
              </mc:Choice>
              <mc:Fallback>
                <p:oleObj name="Equation" r:id="rId10" imgW="14223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526944"/>
                        <a:ext cx="1698002" cy="636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50798"/>
              </p:ext>
            </p:extLst>
          </p:nvPr>
        </p:nvGraphicFramePr>
        <p:xfrm>
          <a:off x="4117710" y="2436084"/>
          <a:ext cx="616688" cy="51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2" name="Equation" r:id="rId12" imgW="469800" imgH="393480" progId="Equation.DSMT4">
                  <p:embed/>
                </p:oleObj>
              </mc:Choice>
              <mc:Fallback>
                <p:oleObj name="Equation" r:id="rId12" imgW="4698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710" y="2436084"/>
                        <a:ext cx="616688" cy="516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03040"/>
              </p:ext>
            </p:extLst>
          </p:nvPr>
        </p:nvGraphicFramePr>
        <p:xfrm>
          <a:off x="6303810" y="2324626"/>
          <a:ext cx="2001631" cy="65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3" name="Equation" r:id="rId14" imgW="1473120" imgH="482400" progId="Equation.DSMT4">
                  <p:embed/>
                </p:oleObj>
              </mc:Choice>
              <mc:Fallback>
                <p:oleObj name="Equation" r:id="rId14" imgW="147312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810" y="2324626"/>
                        <a:ext cx="2001631" cy="655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" name="Object 235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61883"/>
              </p:ext>
            </p:extLst>
          </p:nvPr>
        </p:nvGraphicFramePr>
        <p:xfrm>
          <a:off x="1258583" y="3482817"/>
          <a:ext cx="1785351" cy="37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4" name="Equation" r:id="rId16" imgW="1218960" imgH="253800" progId="Equation.DSMT4">
                  <p:embed/>
                </p:oleObj>
              </mc:Choice>
              <mc:Fallback>
                <p:oleObj name="Equation" r:id="rId16" imgW="12189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83" y="3482817"/>
                        <a:ext cx="1785351" cy="371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" name="Object 235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23331"/>
              </p:ext>
            </p:extLst>
          </p:nvPr>
        </p:nvGraphicFramePr>
        <p:xfrm>
          <a:off x="4225038" y="3353587"/>
          <a:ext cx="2339140" cy="63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5" name="Equation" r:id="rId18" imgW="1790640" imgH="482400" progId="Equation.DSMT4">
                  <p:embed/>
                </p:oleObj>
              </mc:Choice>
              <mc:Fallback>
                <p:oleObj name="Equation" r:id="rId18" imgW="179064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038" y="3353587"/>
                        <a:ext cx="2339140" cy="630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235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43195"/>
              </p:ext>
            </p:extLst>
          </p:nvPr>
        </p:nvGraphicFramePr>
        <p:xfrm>
          <a:off x="2819400" y="1150007"/>
          <a:ext cx="2667334" cy="61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" name="Equation" r:id="rId20" imgW="2082600" imgH="482400" progId="Equation.DSMT4">
                  <p:embed/>
                </p:oleObj>
              </mc:Choice>
              <mc:Fallback>
                <p:oleObj name="Equation" r:id="rId20" imgW="20826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50007"/>
                        <a:ext cx="2667334" cy="618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/>
          <p:nvPr/>
        </p:nvSpPr>
        <p:spPr>
          <a:xfrm>
            <a:off x="5510747" y="1691432"/>
            <a:ext cx="258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18551" y="2549722"/>
            <a:ext cx="10511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3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طبق شرط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26600" y="2557417"/>
            <a:ext cx="258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669750" y="2667562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12966" y="3684180"/>
            <a:ext cx="10875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-30013" y="3391791"/>
            <a:ext cx="137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جداسازی متغییرها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124200" y="3686228"/>
            <a:ext cx="1015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766614" y="3393840"/>
            <a:ext cx="1659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جایگذاری 2 در 1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579021" y="3684180"/>
            <a:ext cx="332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3559" name="Object 235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617051"/>
              </p:ext>
            </p:extLst>
          </p:nvPr>
        </p:nvGraphicFramePr>
        <p:xfrm>
          <a:off x="6911993" y="3285157"/>
          <a:ext cx="2198461" cy="80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" name="Equation" r:id="rId22" imgW="1879560" imgH="685800" progId="Equation.DSMT4">
                  <p:embed/>
                </p:oleObj>
              </mc:Choice>
              <mc:Fallback>
                <p:oleObj name="Equation" r:id="rId22" imgW="18795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11993" y="3285157"/>
                        <a:ext cx="2198461" cy="802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969447" y="4120750"/>
            <a:ext cx="720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فرم استاندارد بسل نمیباشد باید با فرم استاندارد خودش حل شود، پس تغییر متغییری چون </a:t>
            </a:r>
            <a:r>
              <a:rPr lang="en-US" sz="1400" dirty="0">
                <a:cs typeface="B Koodak" pitchFamily="2" charset="-78"/>
              </a:rPr>
              <a:t> </a:t>
            </a:r>
            <a:r>
              <a:rPr lang="en-US" sz="1400" dirty="0" smtClean="0">
                <a:cs typeface="B Koodak" pitchFamily="2" charset="-78"/>
              </a:rPr>
              <a:t>a=</a:t>
            </a:r>
            <a:r>
              <a:rPr lang="en-US" sz="1400" dirty="0" err="1" smtClean="0">
                <a:cs typeface="B Koodak" pitchFamily="2" charset="-78"/>
              </a:rPr>
              <a:t>k.r</a:t>
            </a:r>
            <a:r>
              <a:rPr lang="en-US" sz="1400" dirty="0" smtClean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تعریف میشود :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-30013" y="5181600"/>
            <a:ext cx="151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بسل نوع اول بسل مرتبه صفر است</a:t>
            </a:r>
            <a:endParaRPr lang="en-US" sz="12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p:graphicFrame>
        <p:nvGraphicFramePr>
          <p:cNvPr id="23561" name="Object 235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38202"/>
              </p:ext>
            </p:extLst>
          </p:nvPr>
        </p:nvGraphicFramePr>
        <p:xfrm>
          <a:off x="1496008" y="5029200"/>
          <a:ext cx="3919082" cy="104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8" name="Equation" r:id="rId24" imgW="3149280" imgH="838080" progId="Equation.DSMT4">
                  <p:embed/>
                </p:oleObj>
              </mc:Choice>
              <mc:Fallback>
                <p:oleObj name="Equation" r:id="rId24" imgW="3149280" imgH="838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008" y="5029200"/>
                        <a:ext cx="3919082" cy="104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Arrow Connector 92"/>
          <p:cNvCxnSpPr/>
          <p:nvPr/>
        </p:nvCxnSpPr>
        <p:spPr>
          <a:xfrm>
            <a:off x="185634" y="5674043"/>
            <a:ext cx="10875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5540477" y="4584474"/>
            <a:ext cx="3456432" cy="2133600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089123" y="4724756"/>
            <a:ext cx="84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یادآوری</a:t>
            </a:r>
            <a:endParaRPr lang="en-US" sz="14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669750" y="5032533"/>
            <a:ext cx="2572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cs typeface="B Koodak" pitchFamily="2" charset="-78"/>
              </a:rPr>
              <a:t>Bessel` s Eq.-first kind-zero order</a:t>
            </a:r>
            <a:endParaRPr lang="en-US" sz="1400" dirty="0"/>
          </a:p>
        </p:txBody>
      </p:sp>
      <p:graphicFrame>
        <p:nvGraphicFramePr>
          <p:cNvPr id="23563" name="Object 235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03219"/>
              </p:ext>
            </p:extLst>
          </p:nvPr>
        </p:nvGraphicFramePr>
        <p:xfrm>
          <a:off x="5683907" y="5532607"/>
          <a:ext cx="975909" cy="28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9" name="Equation" r:id="rId26" imgW="876240" imgH="253800" progId="Equation.DSMT4">
                  <p:embed/>
                </p:oleObj>
              </mc:Choice>
              <mc:Fallback>
                <p:oleObj name="Equation" r:id="rId26" imgW="87624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907" y="5532607"/>
                        <a:ext cx="975909" cy="282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235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5446"/>
              </p:ext>
            </p:extLst>
          </p:nvPr>
        </p:nvGraphicFramePr>
        <p:xfrm>
          <a:off x="6826381" y="5532177"/>
          <a:ext cx="2028682" cy="283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" name="Equation" r:id="rId28" imgW="1815840" imgH="253800" progId="Equation.DSMT4">
                  <p:embed/>
                </p:oleObj>
              </mc:Choice>
              <mc:Fallback>
                <p:oleObj name="Equation" r:id="rId28" imgW="1815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26381" y="5532177"/>
                        <a:ext cx="2028682" cy="283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235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26274"/>
              </p:ext>
            </p:extLst>
          </p:nvPr>
        </p:nvGraphicFramePr>
        <p:xfrm>
          <a:off x="5630370" y="6096000"/>
          <a:ext cx="179832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1" name="Equation" r:id="rId30" imgW="1498320" imgH="253800" progId="Equation.DSMT4">
                  <p:embed/>
                </p:oleObj>
              </mc:Choice>
              <mc:Fallback>
                <p:oleObj name="Equation" r:id="rId30" imgW="1498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630370" y="6096000"/>
                        <a:ext cx="179832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235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82049"/>
              </p:ext>
            </p:extLst>
          </p:nvPr>
        </p:nvGraphicFramePr>
        <p:xfrm>
          <a:off x="7435409" y="6019800"/>
          <a:ext cx="14010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" name="Equation" r:id="rId32" imgW="1206360" imgH="393480" progId="Equation.DSMT4">
                  <p:embed/>
                </p:oleObj>
              </mc:Choice>
              <mc:Fallback>
                <p:oleObj name="Equation" r:id="rId32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435409" y="6019800"/>
                        <a:ext cx="140109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02"/>
          <p:cNvSpPr/>
          <p:nvPr/>
        </p:nvSpPr>
        <p:spPr>
          <a:xfrm>
            <a:off x="6630758" y="5535543"/>
            <a:ext cx="258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425963" y="2513671"/>
            <a:ext cx="388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(1)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735953" y="3224790"/>
            <a:ext cx="388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(2)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7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8" grpId="0"/>
      <p:bldP spid="69" grpId="0"/>
      <p:bldP spid="70" grpId="0"/>
      <p:bldP spid="75" grpId="0"/>
      <p:bldP spid="79" grpId="0"/>
      <p:bldP spid="89" grpId="0"/>
      <p:bldP spid="90" grpId="0"/>
      <p:bldP spid="94" grpId="0" animBg="1"/>
      <p:bldP spid="95" grpId="0"/>
      <p:bldP spid="96" grpId="0"/>
      <p:bldP spid="103" grpId="0"/>
      <p:bldP spid="104" grpId="0"/>
      <p:bldP spid="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946" y="305504"/>
            <a:ext cx="3073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2D in terms of </a:t>
            </a:r>
            <a:r>
              <a:rPr lang="en-US" sz="1500" b="1" dirty="0">
                <a:solidFill>
                  <a:schemeClr val="bg1"/>
                </a:solidFill>
                <a:cs typeface="B Koodak" pitchFamily="2" charset="-78"/>
              </a:rPr>
              <a:t>Boundary Conditions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1105084"/>
            <a:ext cx="1942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از این پس مانند قبل است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3208" y="3048000"/>
            <a:ext cx="206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Fourier Bessel` s Series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837044"/>
              </p:ext>
            </p:extLst>
          </p:nvPr>
        </p:nvGraphicFramePr>
        <p:xfrm>
          <a:off x="1295400" y="1962380"/>
          <a:ext cx="3308447" cy="62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Equation" r:id="rId3" imgW="2273040" imgH="431640" progId="Equation.DSMT4">
                  <p:embed/>
                </p:oleObj>
              </mc:Choice>
              <mc:Fallback>
                <p:oleObj name="Equation" r:id="rId3" imgW="227304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62380"/>
                        <a:ext cx="3308447" cy="628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35719"/>
              </p:ext>
            </p:extLst>
          </p:nvPr>
        </p:nvGraphicFramePr>
        <p:xfrm>
          <a:off x="1143000" y="1164955"/>
          <a:ext cx="2286000" cy="63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Equation" r:id="rId5" imgW="1511280" imgH="419040" progId="Equation.DSMT4">
                  <p:embed/>
                </p:oleObj>
              </mc:Choice>
              <mc:Fallback>
                <p:oleObj name="Equation" r:id="rId5" imgW="151128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64955"/>
                        <a:ext cx="2286000" cy="633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4742558" y="2277767"/>
            <a:ext cx="391363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95949" y="3355777"/>
            <a:ext cx="17312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94" y="3974008"/>
                <a:ext cx="31420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 →  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" y="3974008"/>
                <a:ext cx="3142079" cy="323165"/>
              </a:xfrm>
              <a:prstGeom prst="rect">
                <a:avLst/>
              </a:prstGeom>
              <a:blipFill rotWithShape="1">
                <a:blip r:embed="rId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07541" y="3766525"/>
                <a:ext cx="2461379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5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541" y="3766525"/>
                <a:ext cx="2461379" cy="721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7160" y="5310919"/>
                <a:ext cx="159069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5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15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5310919"/>
                <a:ext cx="1590692" cy="323165"/>
              </a:xfrm>
              <a:prstGeom prst="rect">
                <a:avLst/>
              </a:prstGeom>
              <a:blipFill rotWithShape="1"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1593" y="5145728"/>
                <a:ext cx="2945871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5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5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500" b="0" i="1" smtClean="0"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sz="1500" b="0" i="1" smtClean="0">
                                  <a:latin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93" y="5145728"/>
                <a:ext cx="2945871" cy="7216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51014" y="4623667"/>
                <a:ext cx="3601307" cy="62004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5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sz="15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5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14" y="4623667"/>
                <a:ext cx="3601307" cy="6200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4107" y="5867400"/>
                <a:ext cx="3955122" cy="62004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5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sz="15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5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07" y="5867400"/>
                <a:ext cx="3955122" cy="6200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1788377" y="5519717"/>
            <a:ext cx="46920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69683"/>
              </p:ext>
            </p:extLst>
          </p:nvPr>
        </p:nvGraphicFramePr>
        <p:xfrm>
          <a:off x="5271454" y="2070450"/>
          <a:ext cx="2218287" cy="41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Equation" r:id="rId13" imgW="1358640" imgH="253800" progId="Equation.DSMT4">
                  <p:embed/>
                </p:oleObj>
              </mc:Choice>
              <mc:Fallback>
                <p:oleObj name="Equation" r:id="rId13" imgW="1358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71454" y="2070450"/>
                        <a:ext cx="2218287" cy="414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V="1">
            <a:off x="3238334" y="4135591"/>
            <a:ext cx="46920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326611" y="2820052"/>
                <a:ext cx="4667047" cy="763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.[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  <m:r>
                                    <a:rPr lang="en-US" sz="1600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.</m:t>
                          </m:r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)]}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611" y="2820052"/>
                <a:ext cx="4667047" cy="76367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7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6" grpId="0"/>
      <p:bldP spid="27" grpId="0"/>
      <p:bldP spid="29" grpId="0"/>
      <p:bldP spid="30" grpId="0"/>
      <p:bldP spid="31" grpId="0" animBg="1"/>
      <p:bldP spid="34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245817"/>
            <a:ext cx="585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اهداف پیش رو :  1) بدست آوردن معادله دیفرانسیل   2) چگونگی حل معادله دیفرانسیل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616" y="1752600"/>
            <a:ext cx="371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1) معادله دیفرانسیل یک میله چگونه بدست میاید؟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4839" y="2388436"/>
                <a:ext cx="3770757" cy="1524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" y="2388436"/>
                <a:ext cx="3770757" cy="152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24840" y="2390791"/>
            <a:ext cx="533400" cy="17297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4840" y="2295217"/>
            <a:ext cx="0" cy="3641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58240" y="2295217"/>
            <a:ext cx="0" cy="3641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4360" y="2769436"/>
            <a:ext cx="594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0372" y="27694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2" y="2769436"/>
                <a:ext cx="457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657606" y="2295217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57400" y="2295217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98295" y="2295217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14806" y="2295217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86403" y="2293438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05200" y="2293438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86659" y="2293438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06218" y="2295217"/>
            <a:ext cx="409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7460" y="1921877"/>
                <a:ext cx="76815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15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5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5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5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15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0" y="1921877"/>
                <a:ext cx="768159" cy="323165"/>
              </a:xfrm>
              <a:prstGeom prst="rect">
                <a:avLst/>
              </a:prstGeom>
              <a:blipFill rotWithShape="1"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endCxn id="46" idx="1"/>
          </p:cNvCxnSpPr>
          <p:nvPr/>
        </p:nvCxnSpPr>
        <p:spPr>
          <a:xfrm>
            <a:off x="4495800" y="246463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3000" y="227997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79970"/>
                <a:ext cx="45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505615" y="3470627"/>
            <a:ext cx="533400" cy="4114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475135" y="4083275"/>
            <a:ext cx="594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71147" y="408327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47" y="4083275"/>
                <a:ext cx="457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60953"/>
              </p:ext>
            </p:extLst>
          </p:nvPr>
        </p:nvGraphicFramePr>
        <p:xfrm>
          <a:off x="487202" y="3487881"/>
          <a:ext cx="546608" cy="37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" name="Equation" r:id="rId8" imgW="368280" imgH="253800" progId="Equation.DSMT4">
                  <p:embed/>
                </p:oleObj>
              </mc:Choice>
              <mc:Fallback>
                <p:oleObj name="Equation" r:id="rId8" imgW="3682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2" y="3487881"/>
                        <a:ext cx="546608" cy="376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67496"/>
              </p:ext>
            </p:extLst>
          </p:nvPr>
        </p:nvGraphicFramePr>
        <p:xfrm>
          <a:off x="2668046" y="3432447"/>
          <a:ext cx="1243203" cy="487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" name="Equation" r:id="rId10" imgW="1002960" imgH="393480" progId="Equation.DSMT4">
                  <p:embed/>
                </p:oleObj>
              </mc:Choice>
              <mc:Fallback>
                <p:oleObj name="Equation" r:id="rId10" imgW="10029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046" y="3432447"/>
                        <a:ext cx="1243203" cy="487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2133884" y="3682463"/>
            <a:ext cx="3977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063655" y="3682463"/>
            <a:ext cx="380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520855" y="3397475"/>
            <a:ext cx="278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799747" y="3397475"/>
            <a:ext cx="278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440638" y="3081007"/>
                <a:ext cx="7182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38" y="3081007"/>
                <a:ext cx="718217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4063648" y="3476723"/>
            <a:ext cx="533400" cy="4114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330348" y="3682463"/>
            <a:ext cx="278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246528" y="337468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28" y="3374686"/>
                <a:ext cx="45720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5943600" y="2769436"/>
            <a:ext cx="2773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یکه المان از میله به طول </a:t>
            </a:r>
            <a:r>
              <a:rPr lang="en-US" sz="1400" dirty="0" smtClean="0">
                <a:cs typeface="B Koodak" pitchFamily="2" charset="-78"/>
              </a:rPr>
              <a:t>dx</a:t>
            </a:r>
            <a:r>
              <a:rPr lang="fa-IR" sz="1400" dirty="0" smtClean="0">
                <a:cs typeface="B Koodak" pitchFamily="2" charset="-78"/>
              </a:rPr>
              <a:t> را جدا میکنیم :</a:t>
            </a:r>
          </a:p>
        </p:txBody>
      </p:sp>
      <p:sp>
        <p:nvSpPr>
          <p:cNvPr id="82" name="Arc 81"/>
          <p:cNvSpPr/>
          <p:nvPr/>
        </p:nvSpPr>
        <p:spPr>
          <a:xfrm>
            <a:off x="1047337" y="2699981"/>
            <a:ext cx="708660" cy="75525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925852" y="3682463"/>
            <a:ext cx="5669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721380" y="3543963"/>
            <a:ext cx="2651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نیروی اینرسی بدلیل حضور بار دینامیکی میباشد.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79860"/>
              </p:ext>
            </p:extLst>
          </p:nvPr>
        </p:nvGraphicFramePr>
        <p:xfrm>
          <a:off x="389847" y="4506372"/>
          <a:ext cx="419847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" name="Equation" r:id="rId14" imgW="3568680" imgH="431640" progId="Equation.DSMT4">
                  <p:embed/>
                </p:oleObj>
              </mc:Choice>
              <mc:Fallback>
                <p:oleObj name="Equation" r:id="rId14" imgW="35686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47" y="4506372"/>
                        <a:ext cx="419847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99005"/>
              </p:ext>
            </p:extLst>
          </p:nvPr>
        </p:nvGraphicFramePr>
        <p:xfrm>
          <a:off x="5172668" y="3928033"/>
          <a:ext cx="3200400" cy="161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" name="Equation" r:id="rId16" imgW="2971800" imgH="1498320" progId="Equation.DSMT4">
                  <p:embed/>
                </p:oleObj>
              </mc:Choice>
              <mc:Fallback>
                <p:oleObj name="Equation" r:id="rId16" imgW="2971800" imgH="1498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668" y="3928033"/>
                        <a:ext cx="3200400" cy="1613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Arrow Connector 87"/>
          <p:cNvCxnSpPr/>
          <p:nvPr/>
        </p:nvCxnSpPr>
        <p:spPr>
          <a:xfrm>
            <a:off x="4702934" y="473497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009045"/>
              </p:ext>
            </p:extLst>
          </p:nvPr>
        </p:nvGraphicFramePr>
        <p:xfrm>
          <a:off x="264483" y="5669894"/>
          <a:ext cx="292677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" name="Equation" r:id="rId18" imgW="2476440" imgH="419040" progId="Equation.DSMT4">
                  <p:embed/>
                </p:oleObj>
              </mc:Choice>
              <mc:Fallback>
                <p:oleObj name="Equation" r:id="rId18" imgW="247644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83" y="5669894"/>
                        <a:ext cx="292677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/>
        </p:nvSpPr>
        <p:spPr>
          <a:xfrm>
            <a:off x="3758565" y="5370928"/>
            <a:ext cx="3498333" cy="117295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78011"/>
              </p:ext>
            </p:extLst>
          </p:nvPr>
        </p:nvGraphicFramePr>
        <p:xfrm>
          <a:off x="5898212" y="5841344"/>
          <a:ext cx="123074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" name="Equation" r:id="rId20" imgW="1041120" imgH="419040" progId="Equation.DSMT4">
                  <p:embed/>
                </p:oleObj>
              </mc:Choice>
              <mc:Fallback>
                <p:oleObj name="Equation" r:id="rId20" imgW="1041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212" y="5841344"/>
                        <a:ext cx="123074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79182"/>
              </p:ext>
            </p:extLst>
          </p:nvPr>
        </p:nvGraphicFramePr>
        <p:xfrm>
          <a:off x="3854204" y="5841344"/>
          <a:ext cx="177107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" name="Equation" r:id="rId22" imgW="1498320" imgH="419040" progId="Equation.DSMT4">
                  <p:embed/>
                </p:oleObj>
              </mc:Choice>
              <mc:Fallback>
                <p:oleObj name="Equation" r:id="rId22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204" y="5841344"/>
                        <a:ext cx="177107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/>
          <p:cNvSpPr/>
          <p:nvPr/>
        </p:nvSpPr>
        <p:spPr>
          <a:xfrm>
            <a:off x="5641569" y="591754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B Koodak" pitchFamily="2" charset="-78"/>
              </a:rPr>
              <a:t>;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4717440" y="5370928"/>
            <a:ext cx="2361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>
                <a:cs typeface="B Koodak" pitchFamily="2" charset="-78"/>
              </a:rPr>
              <a:t> </a:t>
            </a:r>
            <a:r>
              <a:rPr lang="fa-IR" sz="1200" dirty="0" smtClean="0">
                <a:cs typeface="B Koodak" pitchFamily="2" charset="-78"/>
              </a:rPr>
              <a:t>معادله انتشار موج در یک میله یک بعدی : </a:t>
            </a:r>
            <a:endParaRPr lang="en-US" sz="12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3263962" y="5917544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8501950" y="473497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1360" y="334016"/>
            <a:ext cx="2433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en-US" sz="1500" b="1" kern="0" dirty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Vibration </a:t>
            </a:r>
            <a:r>
              <a:rPr lang="en-US" sz="1500" b="1" kern="0" dirty="0" smtClean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 of  1D  bar </a:t>
            </a:r>
            <a:endParaRPr kumimoji="0" lang="en-US" sz="15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uLnTx/>
              <a:uFillTx/>
              <a:cs typeface="B Bardi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52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24" grpId="0"/>
      <p:bldP spid="39" grpId="0"/>
      <p:bldP spid="46" grpId="0"/>
      <p:bldP spid="48" grpId="0" animBg="1"/>
      <p:bldP spid="50" grpId="0"/>
      <p:bldP spid="67" grpId="0"/>
      <p:bldP spid="68" grpId="0" animBg="1"/>
      <p:bldP spid="71" grpId="0"/>
      <p:bldP spid="72" grpId="0"/>
      <p:bldP spid="82" grpId="0" animBg="1"/>
      <p:bldP spid="85" grpId="0"/>
      <p:bldP spid="95" grpId="0" animBg="1"/>
      <p:bldP spid="98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5672" y="1151251"/>
            <a:ext cx="387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مجهول :  </a:t>
            </a:r>
            <a:r>
              <a:rPr lang="en-US" sz="1400" dirty="0" smtClean="0">
                <a:cs typeface="B Koodak" pitchFamily="2" charset="-78"/>
              </a:rPr>
              <a:t>u(</a:t>
            </a:r>
            <a:r>
              <a:rPr lang="en-US" sz="1400" dirty="0" err="1" smtClean="0">
                <a:cs typeface="B Koodak" pitchFamily="2" charset="-78"/>
              </a:rPr>
              <a:t>x,t</a:t>
            </a:r>
            <a:r>
              <a:rPr lang="en-US" sz="1400" dirty="0" smtClean="0">
                <a:cs typeface="B Koodak" pitchFamily="2" charset="-78"/>
              </a:rPr>
              <a:t>)</a:t>
            </a:r>
            <a:r>
              <a:rPr lang="fa-IR" sz="1400" dirty="0" smtClean="0">
                <a:cs typeface="B Koodak" pitchFamily="2" charset="-78"/>
              </a:rPr>
              <a:t> است که خود تابعی از مکان و زمان است.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3743"/>
              </p:ext>
            </p:extLst>
          </p:nvPr>
        </p:nvGraphicFramePr>
        <p:xfrm>
          <a:off x="952499" y="1921318"/>
          <a:ext cx="3848101" cy="60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3" imgW="3009600" imgH="469800" progId="Equation.DSMT4">
                  <p:embed/>
                </p:oleObj>
              </mc:Choice>
              <mc:Fallback>
                <p:oleObj name="Equation" r:id="rId3" imgW="300960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99" y="1921318"/>
                        <a:ext cx="3848101" cy="600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c 10"/>
          <p:cNvSpPr/>
          <p:nvPr/>
        </p:nvSpPr>
        <p:spPr>
          <a:xfrm flipH="1" flipV="1">
            <a:off x="4152899" y="2084314"/>
            <a:ext cx="1219200" cy="609600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91099" y="1933510"/>
                <a:ext cx="2590800" cy="175412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fa-IR" dirty="0" smtClean="0">
                  <a:cs typeface="B Koodak" pitchFamily="2" charset="-78"/>
                </a:endParaRPr>
              </a:p>
              <a:p>
                <a:pPr algn="r" rtl="1"/>
                <a:r>
                  <a:rPr lang="en-US" dirty="0" smtClean="0">
                    <a:cs typeface="B Koodak" pitchFamily="2" charset="-78"/>
                  </a:rPr>
                  <a:t>c</a:t>
                </a:r>
                <a:r>
                  <a:rPr lang="fa-IR" sz="1600" dirty="0" smtClean="0">
                    <a:cs typeface="B Koodak" pitchFamily="2" charset="-78"/>
                  </a:rPr>
                  <a:t>: </a:t>
                </a:r>
                <a:r>
                  <a:rPr lang="fa-IR" sz="1400" dirty="0" smtClean="0">
                    <a:cs typeface="B Koodak" pitchFamily="2" charset="-78"/>
                  </a:rPr>
                  <a:t>سرعت انتشار موج و واحد آن </a:t>
                </a:r>
                <a:r>
                  <a:rPr lang="en-US" sz="1400" dirty="0" smtClean="0">
                    <a:cs typeface="B Koodak" pitchFamily="2" charset="-78"/>
                  </a:rPr>
                  <a:t>m/s</a:t>
                </a:r>
                <a:r>
                  <a:rPr lang="fa-IR" sz="1400" dirty="0" smtClean="0">
                    <a:cs typeface="B Koodak" pitchFamily="2" charset="-78"/>
                  </a:rPr>
                  <a:t> میباشد.</a:t>
                </a:r>
                <a:endParaRPr lang="fa-IR" sz="1400" dirty="0">
                  <a:cs typeface="B Koodak" pitchFamily="2" charset="-78"/>
                </a:endParaRPr>
              </a:p>
              <a:p>
                <a:pPr rtl="1"/>
                <a:r>
                  <a:rPr lang="en-US" sz="1600" dirty="0" smtClean="0">
                    <a:cs typeface="B Koodak" pitchFamily="2" charset="-78"/>
                  </a:rPr>
                  <a:t>E</a:t>
                </a:r>
                <a:r>
                  <a:rPr lang="en-US" dirty="0" smtClean="0">
                    <a:cs typeface="B Koodak" pitchFamily="2" charset="-78"/>
                  </a:rPr>
                  <a:t>:</a:t>
                </a:r>
                <a:r>
                  <a:rPr lang="en-US" sz="1600" dirty="0" smtClean="0">
                    <a:cs typeface="B Koodak" pitchFamily="2" charset="-7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a-IR" sz="16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a-IR" sz="1600" i="1" smtClean="0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/>
                                <a:cs typeface="B Koodak" pitchFamily="2" charset="-78"/>
                              </a:rPr>
                              <m:t>𝑔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B Koodak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B Koodak" pitchFamily="2" charset="-78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B Koodak" pitchFamily="2" charset="-78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  <a:cs typeface="B Koodak" pitchFamily="2" charset="-78"/>
                              </a:rPr>
                              <m:t> → 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B Koodak" pitchFamily="2" charset="-78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B Koodak" pitchFamily="2" charset="-78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B Koodak" pitchFamily="2" charset="-78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B Koodak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  <a:cs typeface="B Koodak" pitchFamily="2" charset="-78"/>
                                      </a:rPr>
                                      <m:t>𝑘𝑔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  <a:cs typeface="B Koodak" pitchFamily="2" charset="-7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  <a:cs typeface="B Koodak" pitchFamily="2" charset="-78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  <a:cs typeface="B Koodak" pitchFamily="2" charset="-78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  <a:cs typeface="B Koodak" pitchFamily="2" charset="-78"/>
                                  </a:rPr>
                                  <m:t>𝑔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B Koodak" pitchFamily="2" charset="-78"/>
                              </a:rPr>
                              <m:t>)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/>
                                <a:cs typeface="B Koodak" pitchFamily="2" charset="-78"/>
                              </a:rPr>
                              <m:t>𝑁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cs typeface="B Koodak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B Koodak" pitchFamily="2" charset="-78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B Koodak" pitchFamily="2" charset="-78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  <a:cs typeface="B Koodak" pitchFamily="2" charset="-78"/>
                              </a:rPr>
                              <m:t>→ 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B Koodak" pitchFamily="2" charset="-78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B Koodak" pitchFamily="2" charset="-78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B Koodak" pitchFamily="2" charset="-78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  <a:cs typeface="B Koodak" pitchFamily="2" charset="-78"/>
                                  </a:rPr>
                                  <m:t>𝐾𝑔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B Koodak" pitchFamily="2" charset="-7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  <a:cs typeface="B Koodak" pitchFamily="2" charset="-78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  <a:cs typeface="B Koodak" pitchFamily="2" charset="-78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B Koodak" pitchFamily="2" charset="-78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fa-IR" sz="1400" dirty="0" smtClean="0">
                  <a:cs typeface="B Koodak" pitchFamily="2" charset="-78"/>
                </a:endParaRPr>
              </a:p>
              <a:p>
                <a:pPr algn="r" rtl="1"/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99" y="1933510"/>
                <a:ext cx="2590800" cy="1754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353310" y="4043065"/>
            <a:ext cx="6513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جهت حل معادله دیفرانسیل باید یکسری شرایط داشته باشیم که این شرایط به دو دسته زیر تقسیم میشوند :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66800" y="4867939"/>
                <a:ext cx="472045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400" dirty="0" smtClean="0">
                    <a:cs typeface="B Koodak" pitchFamily="2" charset="-78"/>
                  </a:rPr>
                  <a:t>Initial Conditi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𝑜𝑛𝑠</m:t>
                    </m:r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 </m:t>
                    </m:r>
                  </m:oMath>
                </a14:m>
                <a:r>
                  <a:rPr lang="en-US" sz="1400" dirty="0" smtClean="0">
                    <a:cs typeface="B Koodak" pitchFamily="2" charset="-78"/>
                  </a:rPr>
                  <a:t>  </a:t>
                </a:r>
                <a:r>
                  <a:rPr lang="fa-IR" sz="1400" dirty="0" smtClean="0">
                    <a:cs typeface="B Koodak" pitchFamily="2" charset="-78"/>
                  </a:rPr>
                  <a:t> </a:t>
                </a:r>
                <a:r>
                  <a:rPr lang="en-US" sz="1400" dirty="0" smtClean="0">
                    <a:cs typeface="B Koodak" pitchFamily="2" charset="-78"/>
                  </a:rPr>
                  <a:t> </a:t>
                </a:r>
                <a:r>
                  <a:rPr lang="fa-IR" sz="1400" dirty="0" smtClean="0">
                    <a:cs typeface="B Koodak" pitchFamily="2" charset="-78"/>
                  </a:rPr>
                  <a:t>در زمان مشخص چون سرعت، شتاب</a:t>
                </a:r>
              </a:p>
              <a:p>
                <a:pPr marL="342900" indent="-342900">
                  <a:lnSpc>
                    <a:spcPct val="300000"/>
                  </a:lnSpc>
                  <a:buAutoNum type="arabicParenR"/>
                </a:pPr>
                <a:r>
                  <a:rPr lang="en-US" sz="1400" dirty="0" smtClean="0">
                    <a:cs typeface="B Koodak" pitchFamily="2" charset="-78"/>
                  </a:rPr>
                  <a:t>Boundary Conditions  </a:t>
                </a:r>
                <a:r>
                  <a:rPr lang="fa-IR" sz="1400" dirty="0" smtClean="0">
                    <a:cs typeface="B Koodak" pitchFamily="2" charset="-78"/>
                  </a:rPr>
                  <a:t>در مکان مشخص چون تغییرمکان، کرنش 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867939"/>
                <a:ext cx="4720459" cy="954107"/>
              </a:xfrm>
              <a:prstGeom prst="rect">
                <a:avLst/>
              </a:prstGeom>
              <a:blipFill>
                <a:blip r:embed="rId6"/>
                <a:stretch>
                  <a:fillRect l="-388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410200" y="5024950"/>
            <a:ext cx="614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0071" y="4858855"/>
                <a:ext cx="981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 ,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,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71" y="4858855"/>
                <a:ext cx="98123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8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5905626" y="5562938"/>
            <a:ext cx="614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30686" y="5209095"/>
                <a:ext cx="13051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 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86" y="5209095"/>
                <a:ext cx="1305101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1360" y="334016"/>
            <a:ext cx="2433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en-US" sz="1500" b="1" kern="0" dirty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Vibration </a:t>
            </a:r>
            <a:r>
              <a:rPr lang="en-US" sz="1500" b="1" kern="0" dirty="0" smtClean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 of  1D  bar </a:t>
            </a:r>
            <a:endParaRPr kumimoji="0" lang="en-US" sz="15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uLnTx/>
              <a:uFillTx/>
              <a:cs typeface="B Bardi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44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460" y="1159502"/>
            <a:ext cx="256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1) Boundary  Conditions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634" y="2057400"/>
                <a:ext cx="52564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A) </a:t>
                </a:r>
                <a:r>
                  <a:rPr lang="en-US" sz="1600" dirty="0" err="1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Drichlet’s</a:t>
                </a:r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  B.C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→</m:t>
                    </m:r>
                  </m:oMath>
                </a14:m>
                <a:r>
                  <a:rPr lang="fa-IR" sz="1600" dirty="0">
                    <a:cs typeface="B Koodak" pitchFamily="2" charset="-78"/>
                  </a:rPr>
                  <a:t> </a:t>
                </a:r>
                <a:r>
                  <a:rPr lang="fa-IR" sz="1400" dirty="0">
                    <a:cs typeface="B Koodak" pitchFamily="2" charset="-78"/>
                  </a:rPr>
                  <a:t>مشتق مرتبه </a:t>
                </a:r>
                <a:r>
                  <a:rPr lang="fa-IR" sz="1400" dirty="0" smtClean="0">
                    <a:cs typeface="B Koodak" pitchFamily="2" charset="-78"/>
                  </a:rPr>
                  <a:t>صفر </a:t>
                </a:r>
                <a:r>
                  <a:rPr lang="en-US" sz="1400" dirty="0" smtClean="0">
                    <a:ea typeface="Cambria Math"/>
                    <a:cs typeface="B Koodak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  <a:cs typeface="B Koodak" pitchFamily="2" charset="-78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 First type B.C u is given</a:t>
                </a:r>
                <a:r>
                  <a:rPr lang="fa-IR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effectLst/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4" y="2057400"/>
                <a:ext cx="5256444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580" t="-1272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59502"/>
            <a:ext cx="1901952" cy="188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5394" y="2877822"/>
                <a:ext cx="58264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B) Neumann’s  B.C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→</m:t>
                    </m:r>
                  </m:oMath>
                </a14:m>
                <a:r>
                  <a:rPr lang="fa-IR" sz="1600" dirty="0">
                    <a:cs typeface="B Koodak" pitchFamily="2" charset="-78"/>
                  </a:rPr>
                  <a:t> </a:t>
                </a:r>
                <a:r>
                  <a:rPr lang="fa-IR" sz="1400" dirty="0">
                    <a:cs typeface="B Koodak" pitchFamily="2" charset="-78"/>
                  </a:rPr>
                  <a:t>مشتق مرتبه </a:t>
                </a:r>
                <a:r>
                  <a:rPr lang="fa-IR" sz="1400" dirty="0" smtClean="0">
                    <a:cs typeface="B Koodak" pitchFamily="2" charset="-78"/>
                  </a:rPr>
                  <a:t>اول </a:t>
                </a:r>
                <a:r>
                  <a:rPr lang="en-US" sz="1400" dirty="0" smtClean="0">
                    <a:ea typeface="Cambria Math"/>
                    <a:cs typeface="B Koodak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  <a:cs typeface="B Koodak" pitchFamily="2" charset="-78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 </a:t>
                </a:r>
                <a:r>
                  <a:rPr lang="en-US" sz="1600" dirty="0" smtClean="0">
                    <a:cs typeface="B Koodak" pitchFamily="2" charset="-78"/>
                  </a:rPr>
                  <a:t>Second</a:t>
                </a:r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 type B.C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𝜎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𝑜𝑟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𝜀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is given</a:t>
                </a:r>
                <a:r>
                  <a:rPr lang="fa-IR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effectLst/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4" y="2877822"/>
                <a:ext cx="5826420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628" t="-1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494538" y="3657600"/>
            <a:ext cx="525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effectLst/>
                <a:cs typeface="B Koodak" pitchFamily="2" charset="-78"/>
              </a:rPr>
              <a:t>C) Mixed Boundary Conditions</a:t>
            </a:r>
            <a:endParaRPr lang="en-US" sz="1600" dirty="0">
              <a:solidFill>
                <a:schemeClr val="tx1"/>
              </a:solidFill>
              <a:effectLst/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76250" y="4512749"/>
                <a:ext cx="52564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D) C</a:t>
                </a:r>
                <a:r>
                  <a:rPr lang="en-US" sz="1600" dirty="0" smtClean="0">
                    <a:cs typeface="B Koodak" pitchFamily="2" charset="-78"/>
                  </a:rPr>
                  <a:t>a</a:t>
                </a:r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uchy’s B.C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𝜎</m:t>
                    </m:r>
                    <m:r>
                      <a:rPr lang="fa-IR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𝑜𝑟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𝑢</m:t>
                    </m:r>
                  </m:oMath>
                </a14:m>
                <a:r>
                  <a:rPr lang="fa-IR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  </a:t>
                </a:r>
                <a:r>
                  <a:rPr lang="en-US" sz="1600" dirty="0">
                    <a:cs typeface="B Koodak" pitchFamily="2" charset="-78"/>
                  </a:rPr>
                  <a:t> </a:t>
                </a:r>
                <a:r>
                  <a:rPr lang="en-US" sz="1600" dirty="0" smtClean="0">
                    <a:cs typeface="B Koodak" pitchFamily="2" charset="-78"/>
                  </a:rPr>
                  <a:t>is given at a point.</a:t>
                </a:r>
                <a:endParaRPr lang="en-US" sz="1600" dirty="0">
                  <a:solidFill>
                    <a:schemeClr val="tx1"/>
                  </a:solidFill>
                  <a:effectLst/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512749"/>
                <a:ext cx="5256444" cy="338554"/>
              </a:xfrm>
              <a:prstGeom prst="rect">
                <a:avLst/>
              </a:prstGeom>
              <a:blipFill>
                <a:blip r:embed="rId5"/>
                <a:stretch>
                  <a:fillRect l="-580" t="-1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76250" y="5356610"/>
                <a:ext cx="730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E) Robin B.C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𝑎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𝑏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.</m:t>
                    </m:r>
                    <m:acc>
                      <m:accPr>
                        <m:chr m:val="́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  <a:cs typeface="B Koodak" pitchFamily="2" charset="-78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  <a:cs typeface="B Koodak" pitchFamily="2" charset="-78"/>
                          </a:rPr>
                          <m:t>𝑢</m:t>
                        </m:r>
                      </m:e>
                    </m:acc>
                    <m:r>
                      <a:rPr lang="fa-IR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𝑔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B Koodak" pitchFamily="2" charset="-78"/>
                      </a:rPr>
                      <m:t> 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 </a:t>
                </a:r>
                <a:r>
                  <a:rPr lang="fa-IR" sz="14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جایی که نیرو مشخص نیست، رابطه بین  این دو مشخص است</a:t>
                </a:r>
                <a:r>
                  <a:rPr lang="fa-IR" sz="1600" dirty="0" smtClean="0">
                    <a:solidFill>
                      <a:schemeClr val="tx1"/>
                    </a:solidFill>
                    <a:effectLst/>
                    <a:cs typeface="B Koodak" pitchFamily="2" charset="-78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effectLst/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5356610"/>
                <a:ext cx="7308342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417" t="-1272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1360" y="334016"/>
            <a:ext cx="2433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en-US" sz="1500" b="1" kern="0" dirty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Vibration </a:t>
            </a:r>
            <a:r>
              <a:rPr lang="en-US" sz="1500" b="1" kern="0" dirty="0" smtClean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 of  1D  bar </a:t>
            </a:r>
            <a:endParaRPr kumimoji="0" lang="en-US" sz="15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uLnTx/>
              <a:uFillTx/>
              <a:cs typeface="B Bardi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73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0248" y="92041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چند مثال :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51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18988"/>
            <a:ext cx="1682832" cy="135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08" y="1167074"/>
            <a:ext cx="2057400" cy="134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5817632" y="1709245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8251" y="1640657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5" name="TextBox 5144"/>
              <p:cNvSpPr txBox="1"/>
              <p:nvPr/>
            </p:nvSpPr>
            <p:spPr>
              <a:xfrm>
                <a:off x="522613" y="2376757"/>
                <a:ext cx="1800044" cy="878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45" name="TextBox 5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3" y="2376757"/>
                <a:ext cx="1800044" cy="8784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885297" y="2514350"/>
                <a:ext cx="2066784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𝐼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)=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97" y="2514350"/>
                <a:ext cx="2066784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>
          <a:xfrm>
            <a:off x="2542182" y="261716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8251" y="3838545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fa-IR" sz="20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a-IR" sz="2000" kern="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33" y="3290675"/>
            <a:ext cx="1943067" cy="125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6444812" y="3827738"/>
                <a:ext cx="25467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     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12" y="3827738"/>
                <a:ext cx="254678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/>
          <p:cNvSpPr txBox="1"/>
          <p:nvPr/>
        </p:nvSpPr>
        <p:spPr>
          <a:xfrm>
            <a:off x="522018" y="5489812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5239872" y="4799815"/>
                <a:ext cx="2362200" cy="89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r>
                        <a:rPr lang="en-US" sz="1400" b="0" i="1" smtClean="0">
                          <a:latin typeface="Cambria Math"/>
                        </a:rPr>
                        <m:t>.</m:t>
                      </m:r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𝐸𝐴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72" y="4799815"/>
                <a:ext cx="2362200" cy="8900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5410200" y="5964693"/>
                <a:ext cx="1993162" cy="574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𝐼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)=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964693"/>
                <a:ext cx="1993162" cy="574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0" y="1360504"/>
            <a:ext cx="2482859" cy="76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0" y="3636994"/>
            <a:ext cx="2615953" cy="79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86" y="5187640"/>
            <a:ext cx="3541306" cy="7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601360" y="334016"/>
            <a:ext cx="2433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en-US" sz="1500" b="1" kern="0" dirty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Vibration </a:t>
            </a:r>
            <a:r>
              <a:rPr lang="en-US" sz="1500" b="1" kern="0" dirty="0" smtClean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 of  1D  bar </a:t>
            </a:r>
            <a:endParaRPr kumimoji="0" lang="en-US" sz="15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uLnTx/>
              <a:uFillTx/>
              <a:cs typeface="B Bardiya" pitchFamily="2" charset="-78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173784" y="3796960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962400" y="3838545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764736" y="1582600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00598"/>
              </p:ext>
            </p:extLst>
          </p:nvPr>
        </p:nvGraphicFramePr>
        <p:xfrm>
          <a:off x="5296466" y="2609457"/>
          <a:ext cx="153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14" imgW="1536480" imgH="419040" progId="Equation.3">
                  <p:embed/>
                </p:oleObj>
              </mc:Choice>
              <mc:Fallback>
                <p:oleObj name="Equation" r:id="rId14" imgW="1536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96466" y="2609457"/>
                        <a:ext cx="1536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25140"/>
              </p:ext>
            </p:extLst>
          </p:nvPr>
        </p:nvGraphicFramePr>
        <p:xfrm>
          <a:off x="6420968" y="4213318"/>
          <a:ext cx="1841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16" imgW="1841400" imgH="419040" progId="Equation.3">
                  <p:embed/>
                </p:oleObj>
              </mc:Choice>
              <mc:Fallback>
                <p:oleObj name="Equation" r:id="rId16" imgW="1841400" imgH="41904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20968" y="4213318"/>
                        <a:ext cx="1841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3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7" grpId="0"/>
      <p:bldP spid="98" grpId="0"/>
      <p:bldP spid="5145" grpId="0"/>
      <p:bldP spid="100" grpId="0"/>
      <p:bldP spid="101" grpId="0"/>
      <p:bldP spid="110" grpId="0"/>
      <p:bldP spid="136" grpId="0"/>
      <p:bldP spid="147" grpId="0"/>
      <p:bldP spid="158" grpId="0"/>
      <p:bldP spid="159" grpId="0"/>
      <p:bldP spid="164" grpId="0"/>
      <p:bldP spid="165" grpId="0"/>
      <p:bldP spid="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stCxn id="2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Donut 2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5" name="8-Point Star 2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360" y="334016"/>
            <a:ext cx="2433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en-US" sz="1500" b="1" kern="0" dirty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Vibration </a:t>
            </a:r>
            <a:r>
              <a:rPr lang="en-US" sz="1500" b="1" kern="0" dirty="0" smtClean="0">
                <a:ln w="3175">
                  <a:noFill/>
                </a:ln>
                <a:solidFill>
                  <a:sysClr val="window" lastClr="FFFFFF"/>
                </a:solidFill>
                <a:cs typeface="B Bardiya" pitchFamily="2" charset="-78"/>
              </a:rPr>
              <a:t> of  1D  bar </a:t>
            </a:r>
            <a:endParaRPr kumimoji="0" lang="en-US" sz="15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uLnTx/>
              <a:uFillTx/>
              <a:cs typeface="B Bardiya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 rot="1764630">
            <a:off x="7141368" y="1082000"/>
            <a:ext cx="11855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تابع دیراک</a:t>
            </a:r>
            <a:endParaRPr lang="en-US" sz="150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5911" y="1451935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83" y="1339189"/>
            <a:ext cx="4038600" cy="62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05" y="1058917"/>
            <a:ext cx="1981735" cy="128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12780"/>
              </p:ext>
            </p:extLst>
          </p:nvPr>
        </p:nvGraphicFramePr>
        <p:xfrm>
          <a:off x="2311567" y="2066109"/>
          <a:ext cx="2933080" cy="55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Equation" r:id="rId6" imgW="2209680" imgH="419040" progId="Equation.DSMT4">
                  <p:embed/>
                </p:oleObj>
              </mc:Choice>
              <mc:Fallback>
                <p:oleObj name="Equation" r:id="rId6" imgW="220968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567" y="2066109"/>
                        <a:ext cx="2933080" cy="556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46475"/>
              </p:ext>
            </p:extLst>
          </p:nvPr>
        </p:nvGraphicFramePr>
        <p:xfrm>
          <a:off x="7458062" y="2205604"/>
          <a:ext cx="1254163" cy="27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Equation" r:id="rId8" imgW="1091880" imgH="253800" progId="Equation.DSMT4">
                  <p:embed/>
                </p:oleObj>
              </mc:Choice>
              <mc:Fallback>
                <p:oleObj name="Equation" r:id="rId8" imgW="109188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62" y="2205604"/>
                        <a:ext cx="1254163" cy="277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381000" y="3157586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1000" y="4752349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(6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4"/>
          <a:stretch/>
        </p:blipFill>
        <p:spPr bwMode="auto">
          <a:xfrm>
            <a:off x="825911" y="2900848"/>
            <a:ext cx="2618569" cy="10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1"/>
          <a:stretch/>
        </p:blipFill>
        <p:spPr bwMode="auto">
          <a:xfrm>
            <a:off x="786187" y="4416185"/>
            <a:ext cx="2618568" cy="119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47" y="2747060"/>
            <a:ext cx="2129695" cy="13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TextBox 124"/>
          <p:cNvSpPr txBox="1"/>
          <p:nvPr/>
        </p:nvSpPr>
        <p:spPr>
          <a:xfrm rot="1764630">
            <a:off x="6860952" y="2943480"/>
            <a:ext cx="11855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تابع هوی ساید</a:t>
            </a:r>
            <a:endParaRPr lang="en-US" sz="150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graphicFrame>
        <p:nvGraphicFramePr>
          <p:cNvPr id="6165" name="Object 6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18835"/>
              </p:ext>
            </p:extLst>
          </p:nvPr>
        </p:nvGraphicFramePr>
        <p:xfrm>
          <a:off x="7291875" y="3974728"/>
          <a:ext cx="1449635" cy="32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Equation" r:id="rId13" imgW="1143000" imgH="253800" progId="Equation.DSMT4">
                  <p:embed/>
                </p:oleObj>
              </mc:Choice>
              <mc:Fallback>
                <p:oleObj name="Equation" r:id="rId13" imgW="11430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875" y="3974728"/>
                        <a:ext cx="1449635" cy="322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6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37906"/>
              </p:ext>
            </p:extLst>
          </p:nvPr>
        </p:nvGraphicFramePr>
        <p:xfrm>
          <a:off x="2514600" y="3810000"/>
          <a:ext cx="2486670" cy="53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15" imgW="2057400" imgH="444240" progId="Equation.DSMT4">
                  <p:embed/>
                </p:oleObj>
              </mc:Choice>
              <mc:Fallback>
                <p:oleObj name="Equation" r:id="rId15" imgW="205740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10000"/>
                        <a:ext cx="2486670" cy="537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44425"/>
            <a:ext cx="2175164" cy="140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0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80"/>
          <a:stretch/>
        </p:blipFill>
        <p:spPr bwMode="auto">
          <a:xfrm>
            <a:off x="4518985" y="4656563"/>
            <a:ext cx="1992917" cy="14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6531346" y="5071851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169" name="Object 6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22610"/>
              </p:ext>
            </p:extLst>
          </p:nvPr>
        </p:nvGraphicFramePr>
        <p:xfrm>
          <a:off x="203793" y="5672550"/>
          <a:ext cx="4143435" cy="55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Equation" r:id="rId19" imgW="3390840" imgH="457200" progId="Equation.DSMT4">
                  <p:embed/>
                </p:oleObj>
              </mc:Choice>
              <mc:Fallback>
                <p:oleObj name="Equation" r:id="rId19" imgW="339084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93" y="5672550"/>
                        <a:ext cx="4143435" cy="558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131"/>
          <p:cNvSpPr/>
          <p:nvPr/>
        </p:nvSpPr>
        <p:spPr>
          <a:xfrm>
            <a:off x="5371319" y="1496450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324816" y="3157586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1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76" grpId="0"/>
      <p:bldP spid="87" grpId="0"/>
      <p:bldP spid="125" grpId="0"/>
      <p:bldP spid="130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lowchart: Document 53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55" name="Straight Connector 54"/>
          <p:cNvCxnSpPr>
            <a:stCxn id="56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Donut 55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7" name="8-Point Star 56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3015" y="941832"/>
            <a:ext cx="616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2) چگونه یک معادله دیفرانسیل حل میشود؟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)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با حل یک مثال توضیح داده خواهد شد)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71911" y="1539127"/>
            <a:ext cx="20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A</a:t>
            </a:r>
            <a:r>
              <a:rPr lang="fa-I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)  </a:t>
            </a:r>
            <a:r>
              <a:rPr lang="fa-IR" sz="1400" dirty="0" smtClean="0">
                <a:cs typeface="B Koodak" pitchFamily="2" charset="-78"/>
              </a:rPr>
              <a:t>طبق ادعای دالامبر داریم : 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497017" y="341411"/>
            <a:ext cx="30425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500" b="1" dirty="0">
                <a:solidFill>
                  <a:schemeClr val="bg1"/>
                </a:solidFill>
                <a:cs typeface="B Koodak" pitchFamily="2" charset="-78"/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D` Alembert</a:t>
            </a:r>
            <a:r>
              <a:rPr lang="fa-IR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`s </a:t>
            </a:r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solution of wave Eq.</a:t>
            </a:r>
            <a:endParaRPr lang="en-US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56348"/>
              </p:ext>
            </p:extLst>
          </p:nvPr>
        </p:nvGraphicFramePr>
        <p:xfrm>
          <a:off x="1056528" y="1459028"/>
          <a:ext cx="3962400" cy="57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6" name="Equation" r:id="rId3" imgW="2908080" imgH="419040" progId="Equation.DSMT4">
                  <p:embed/>
                </p:oleObj>
              </mc:Choice>
              <mc:Fallback>
                <p:oleObj name="Equation" r:id="rId3" imgW="29080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528" y="1459028"/>
                        <a:ext cx="3962400" cy="571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5346984" y="1565149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(1)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3088" y="2269993"/>
                <a:ext cx="2447401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B.C: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e>
                          <m:e/>
                        </m:eqAr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88" y="2269993"/>
                <a:ext cx="2447401" cy="641586"/>
              </a:xfrm>
              <a:prstGeom prst="rect">
                <a:avLst/>
              </a:prstGeom>
              <a:blipFill>
                <a:blip r:embed="rId5"/>
                <a:stretch>
                  <a:fillRect l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2689423" y="240877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344677"/>
              </p:ext>
            </p:extLst>
          </p:nvPr>
        </p:nvGraphicFramePr>
        <p:xfrm>
          <a:off x="3143744" y="2305031"/>
          <a:ext cx="1755479" cy="55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7" name="Equation" r:id="rId6" imgW="1320480" imgH="419040" progId="Equation.DSMT4">
                  <p:embed/>
                </p:oleObj>
              </mc:Choice>
              <mc:Fallback>
                <p:oleObj name="Equation" r:id="rId6" imgW="13204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744" y="2305031"/>
                        <a:ext cx="1755479" cy="557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77" y="2079624"/>
            <a:ext cx="2627067" cy="93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Right Arrow 82"/>
          <p:cNvSpPr/>
          <p:nvPr/>
        </p:nvSpPr>
        <p:spPr>
          <a:xfrm>
            <a:off x="5010912" y="2408777"/>
            <a:ext cx="1022936" cy="3693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Koodak" pitchFamily="2" charset="-78"/>
              </a:rPr>
              <a:t>شکل مسئله</a:t>
            </a:r>
            <a:endParaRPr lang="en-US" sz="1200" dirty="0">
              <a:cs typeface="B Koodak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3551241"/>
            <a:ext cx="179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: جایگذاری </a:t>
            </a:r>
            <a:r>
              <a:rPr lang="en-US" sz="1400" dirty="0" smtClean="0">
                <a:cs typeface="B Koodak" pitchFamily="2" charset="-78"/>
              </a:rPr>
              <a:t>I.C</a:t>
            </a:r>
            <a:r>
              <a:rPr lang="fa-IR" sz="1400" dirty="0" smtClean="0">
                <a:cs typeface="B Koodak" pitchFamily="2" charset="-78"/>
              </a:rPr>
              <a:t> در معادله</a:t>
            </a:r>
            <a:endParaRPr lang="en-US" sz="1400" dirty="0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995009"/>
              </p:ext>
            </p:extLst>
          </p:nvPr>
        </p:nvGraphicFramePr>
        <p:xfrm>
          <a:off x="1756151" y="3289125"/>
          <a:ext cx="2739454" cy="8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" name="Equation" r:id="rId9" imgW="2336760" imgH="711000" progId="Equation.DSMT4">
                  <p:embed/>
                </p:oleObj>
              </mc:Choice>
              <mc:Fallback>
                <p:oleObj name="Equation" r:id="rId9" imgW="233676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151" y="3289125"/>
                        <a:ext cx="2739454" cy="833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216412"/>
              </p:ext>
            </p:extLst>
          </p:nvPr>
        </p:nvGraphicFramePr>
        <p:xfrm>
          <a:off x="5376878" y="3269905"/>
          <a:ext cx="3523076" cy="82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9" name="Equation" r:id="rId11" imgW="2920680" imgH="685800" progId="Equation.DSMT4">
                  <p:embed/>
                </p:oleObj>
              </mc:Choice>
              <mc:Fallback>
                <p:oleObj name="Equation" r:id="rId11" imgW="292068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78" y="3269905"/>
                        <a:ext cx="3523076" cy="827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900737"/>
              </p:ext>
            </p:extLst>
          </p:nvPr>
        </p:nvGraphicFramePr>
        <p:xfrm>
          <a:off x="1511789" y="4241979"/>
          <a:ext cx="2112405" cy="1034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0" name="Equation" r:id="rId13" imgW="1866600" imgH="914400" progId="Equation.DSMT4">
                  <p:embed/>
                </p:oleObj>
              </mc:Choice>
              <mc:Fallback>
                <p:oleObj name="Equation" r:id="rId13" imgW="1866600" imgH="914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789" y="4241979"/>
                        <a:ext cx="2112405" cy="1034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Arrow Connector 91"/>
          <p:cNvCxnSpPr/>
          <p:nvPr/>
        </p:nvCxnSpPr>
        <p:spPr>
          <a:xfrm>
            <a:off x="4580519" y="3683484"/>
            <a:ext cx="5003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92804" y="4759303"/>
            <a:ext cx="5003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391077" y="4560894"/>
                <a:ext cx="3157205" cy="34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fa-IR" sz="1400" dirty="0" smtClean="0">
                    <a:cs typeface="B Koodak" pitchFamily="2" charset="-78"/>
                  </a:rPr>
                  <a:t>انتگرال میگیریم تا</a:t>
                </a:r>
                <a14:m>
                  <m:oMath xmlns:m="http://schemas.openxmlformats.org/officeDocument/2006/math">
                    <m:r>
                      <a:rPr lang="fa-IR" sz="1400" b="0" i="0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𝜓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و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𝜑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بدست آیند.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77" y="4560894"/>
                <a:ext cx="3157205" cy="346377"/>
              </a:xfrm>
              <a:prstGeom prst="rect">
                <a:avLst/>
              </a:prstGeom>
              <a:blipFill rotWithShape="1">
                <a:blip r:embed="rId1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/>
          <p:nvPr/>
        </p:nvCxnSpPr>
        <p:spPr>
          <a:xfrm>
            <a:off x="7685209" y="4734083"/>
            <a:ext cx="5003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19616"/>
              </p:ext>
            </p:extLst>
          </p:nvPr>
        </p:nvGraphicFramePr>
        <p:xfrm>
          <a:off x="420924" y="5441792"/>
          <a:ext cx="4492887" cy="55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" name="Equation" r:id="rId16" imgW="3771720" imgH="469800" progId="Equation.DSMT4">
                  <p:embed/>
                </p:oleObj>
              </mc:Choice>
              <mc:Fallback>
                <p:oleObj name="Equation" r:id="rId16" imgW="377172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24" y="5441792"/>
                        <a:ext cx="4492887" cy="559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" name="Object 7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17118"/>
              </p:ext>
            </p:extLst>
          </p:nvPr>
        </p:nvGraphicFramePr>
        <p:xfrm>
          <a:off x="405430" y="6025896"/>
          <a:ext cx="445735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" name="Equation" r:id="rId18" imgW="3835080" imgH="469800" progId="Equation.DSMT4">
                  <p:embed/>
                </p:oleObj>
              </mc:Choice>
              <mc:Fallback>
                <p:oleObj name="Equation" r:id="rId18" imgW="383508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30" y="6025896"/>
                        <a:ext cx="445735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Left Brace 7168"/>
          <p:cNvSpPr/>
          <p:nvPr/>
        </p:nvSpPr>
        <p:spPr>
          <a:xfrm>
            <a:off x="166550" y="5416296"/>
            <a:ext cx="238399" cy="1219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745573" y="5280203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(2)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890682" y="4760678"/>
            <a:ext cx="5003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61" y="1280386"/>
            <a:ext cx="755035" cy="51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61176" y="2792433"/>
                <a:ext cx="1670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176" y="2792433"/>
                <a:ext cx="1670778" cy="369332"/>
              </a:xfrm>
              <a:prstGeom prst="rect">
                <a:avLst/>
              </a:prstGeom>
              <a:blipFill>
                <a:blip r:embed="rId2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3393360" y="1500120"/>
              <a:ext cx="446760" cy="616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84000" y="1490760"/>
                <a:ext cx="465480" cy="6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4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5" grpId="0"/>
      <p:bldP spid="66" grpId="0"/>
      <p:bldP spid="67" grpId="0"/>
      <p:bldP spid="83" grpId="0" animBg="1"/>
      <p:bldP spid="84" grpId="0"/>
      <p:bldP spid="90" grpId="0"/>
      <p:bldP spid="7169" grpId="0" animBg="1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مشتقات جزئی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786466" y="1565148"/>
            <a:ext cx="5003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86323"/>
              </p:ext>
            </p:extLst>
          </p:nvPr>
        </p:nvGraphicFramePr>
        <p:xfrm>
          <a:off x="76391" y="2387233"/>
          <a:ext cx="4343400" cy="54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3" imgW="4228920" imgH="533160" progId="Equation.DSMT4">
                  <p:embed/>
                </p:oleObj>
              </mc:Choice>
              <mc:Fallback>
                <p:oleObj name="Equation" r:id="rId3" imgW="4228920" imgH="533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1" y="2387233"/>
                        <a:ext cx="4343400" cy="547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4613017" y="2667000"/>
            <a:ext cx="3746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20640" y="2362200"/>
            <a:ext cx="3886200" cy="6096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078138"/>
              </p:ext>
            </p:extLst>
          </p:nvPr>
        </p:nvGraphicFramePr>
        <p:xfrm>
          <a:off x="5213178" y="2393950"/>
          <a:ext cx="377842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5" imgW="3251160" imgH="469800" progId="Equation.DSMT4">
                  <p:embed/>
                </p:oleObj>
              </mc:Choice>
              <mc:Fallback>
                <p:oleObj name="Equation" r:id="rId5" imgW="3251160" imgH="469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178" y="2393950"/>
                        <a:ext cx="377842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55933"/>
              </p:ext>
            </p:extLst>
          </p:nvPr>
        </p:nvGraphicFramePr>
        <p:xfrm>
          <a:off x="247623" y="3664077"/>
          <a:ext cx="2362270" cy="31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" name="Equation" r:id="rId7" imgW="1930320" imgH="253800" progId="Equation.DSMT4">
                  <p:embed/>
                </p:oleObj>
              </mc:Choice>
              <mc:Fallback>
                <p:oleObj name="Equation" r:id="rId7" imgW="193032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23" y="3664077"/>
                        <a:ext cx="2362270" cy="31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1000716" y="3624453"/>
            <a:ext cx="685800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81588" y="3624453"/>
            <a:ext cx="685800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35768" y="3352721"/>
            <a:ext cx="662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موج رفت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8277" y="3359646"/>
            <a:ext cx="830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موج برگشت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Vertical Scroll 31"/>
          <p:cNvSpPr/>
          <p:nvPr/>
        </p:nvSpPr>
        <p:spPr>
          <a:xfrm>
            <a:off x="1000716" y="4262431"/>
            <a:ext cx="2552699" cy="1905000"/>
          </a:xfrm>
          <a:prstGeom prst="verticalScroll">
            <a:avLst/>
          </a:prstGeom>
          <a:gradFill flip="none" rotWithShape="1">
            <a:gsLst>
              <a:gs pos="0">
                <a:srgbClr val="93E9D5">
                  <a:shade val="30000"/>
                  <a:satMod val="115000"/>
                </a:srgbClr>
              </a:gs>
              <a:gs pos="50000">
                <a:srgbClr val="93E9D5">
                  <a:shade val="67500"/>
                  <a:satMod val="115000"/>
                </a:srgbClr>
              </a:gs>
              <a:gs pos="100000">
                <a:srgbClr val="93E9D5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Radiation Boundary Condition</a:t>
            </a:r>
            <a:endParaRPr lang="fa-IR" sz="1400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/>
            <a:endParaRPr lang="en-US" sz="1400" u="sng" dirty="0" smtClean="0">
              <a:solidFill>
                <a:schemeClr val="tx1">
                  <a:lumMod val="95000"/>
                  <a:lumOff val="5000"/>
                </a:schemeClr>
              </a:solidFill>
              <a:cs typeface="B Koodak" pitchFamily="2" charset="-78"/>
            </a:endParaRPr>
          </a:p>
          <a:p>
            <a:pPr algn="ctr" rtl="1"/>
            <a:r>
              <a:rPr lang="fa-IR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محیط نیم بینهایت باشد، آیتم مربوط به موج برگشت را نداریم.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B Koodak" pitchFamily="2" charset="-78"/>
            </a:endParaRPr>
          </a:p>
        </p:txBody>
      </p:sp>
      <p:sp>
        <p:nvSpPr>
          <p:cNvPr id="33" name="Flowchart: Document 32"/>
          <p:cNvSpPr/>
          <p:nvPr/>
        </p:nvSpPr>
        <p:spPr>
          <a:xfrm>
            <a:off x="4419600" y="4640014"/>
            <a:ext cx="3501390" cy="1371600"/>
          </a:xfrm>
          <a:prstGeom prst="flowChartDocumen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34" y="4640014"/>
            <a:ext cx="67086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537614" y="4953321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با استفاده از اصل دالامبر و شرایط دلخواه</a:t>
            </a:r>
          </a:p>
          <a:p>
            <a:pPr algn="r" rtl="1"/>
            <a:r>
              <a:rPr lang="fa-IR" sz="1400" dirty="0" smtClean="0">
                <a:cs typeface="B Koodak" pitchFamily="2" charset="-78"/>
              </a:rPr>
              <a:t> یک میله بینهایت را حل بنمایید.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478" y="341411"/>
            <a:ext cx="30975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500" b="1" dirty="0">
                <a:solidFill>
                  <a:schemeClr val="bg1"/>
                </a:solidFill>
                <a:cs typeface="B Koodak" pitchFamily="2" charset="-78"/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D` Alembert</a:t>
            </a:r>
            <a:r>
              <a:rPr lang="fa-IR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`s </a:t>
            </a:r>
            <a:r>
              <a:rPr lang="en-US" sz="1500" b="1" dirty="0" smtClean="0">
                <a:solidFill>
                  <a:schemeClr val="bg1"/>
                </a:solidFill>
                <a:cs typeface="B Koodak" pitchFamily="2" charset="-78"/>
              </a:rPr>
              <a:t>solution of wave Eq.</a:t>
            </a:r>
            <a:endParaRPr lang="en-US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98974"/>
              </p:ext>
            </p:extLst>
          </p:nvPr>
        </p:nvGraphicFramePr>
        <p:xfrm>
          <a:off x="1034878" y="1101428"/>
          <a:ext cx="5387938" cy="85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" name="Equation" r:id="rId10" imgW="4178160" imgH="660240" progId="Equation.3">
                  <p:embed/>
                </p:oleObj>
              </mc:Choice>
              <mc:Fallback>
                <p:oleObj name="Equation" r:id="rId10" imgW="41781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4878" y="1101428"/>
                        <a:ext cx="5387938" cy="85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875920" y="2446560"/>
              <a:ext cx="2554200" cy="1447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6560" y="2437200"/>
                <a:ext cx="2572920" cy="14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9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30" grpId="0"/>
      <p:bldP spid="32" grpId="0" animBg="1"/>
      <p:bldP spid="33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1514</Words>
  <Application>Microsoft Office PowerPoint</Application>
  <PresentationFormat>On-screen Show (4:3)</PresentationFormat>
  <Paragraphs>300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 Armita Black</vt:lpstr>
      <vt:lpstr>Arial</vt:lpstr>
      <vt:lpstr>B Badr</vt:lpstr>
      <vt:lpstr>B Bardiya</vt:lpstr>
      <vt:lpstr>B Elham</vt:lpstr>
      <vt:lpstr>B Koodak</vt:lpstr>
      <vt:lpstr>Calibri</vt:lpstr>
      <vt:lpstr>Cambria Math</vt:lpstr>
      <vt:lpstr>EntezareZohoor 2 **</vt:lpstr>
      <vt:lpstr>Palatino Linotype</vt:lpstr>
      <vt:lpstr>Office Theme</vt:lpstr>
      <vt:lpstr>Equation</vt:lpstr>
      <vt:lpstr>Microsoft Equation 3.0</vt:lpstr>
      <vt:lpstr>ریاضیات عالی مهندسی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Iman Khodakarami</cp:lastModifiedBy>
  <cp:revision>181</cp:revision>
  <dcterms:created xsi:type="dcterms:W3CDTF">2020-11-13T15:37:57Z</dcterms:created>
  <dcterms:modified xsi:type="dcterms:W3CDTF">2020-12-08T14:33:31Z</dcterms:modified>
</cp:coreProperties>
</file>