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7" Type="http://schemas.openxmlformats.org/officeDocument/2006/relationships/image" Target="../media/image177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12" Type="http://schemas.openxmlformats.org/officeDocument/2006/relationships/image" Target="../media/image83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5" Type="http://schemas.openxmlformats.org/officeDocument/2006/relationships/image" Target="../media/image7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1T13:43:00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6499 17289 0,'25'0'109,"-25"-25"-93,-25 25 31,0 0-32,1 0 1,-1 0 46,0 0 16,0 0-62,0 0 250,1 0-235,-1 0 16,0 0 0</inkml:trace>
  <inkml:trace contextRef="#ctx0" brushRef="#br0" timeOffset="1719.1617">7913 17239 0,'-25'0'203,"0"0"-172,1 0 16,-1 0 0,0 0-16</inkml:trace>
  <inkml:trace contextRef="#ctx0" brushRef="#br0" timeOffset="1.47992E6">1910 9773 0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8T13:55:32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15404 6003 0,'0'-25'625,"25"25"-515,0 0-95,-1 0 17,1-25-32,0 25 15,0 0 1,-25-25 15,49 1 47,-24 24-46,0-25-1,0 25 16,0 0-16,0 0 0,-1 0 0,-24-25 16,25 25 0,0 0-47,0-25 16,-25 0-1,25 25-15,-1 0 16,1 0 0,0-25 15,0 25 16,-25-24-32,25 24 79,-1-25 78,1 0-94,0 25-62,0 0-1,-25-25 17,25 25 30,-1 0 1</inkml:trace>
  <inkml:trace contextRef="#ctx0" brushRef="#br0" timeOffset="1095.0026">16173 5531 0,'0'25'157,"0"0"-157,0 0 15,-25-25-15,25 25 16,-49-1 0,49 1-1,-25 0 1,25 0-1,-25 0 79,0-25-47,25 24 0,-25 26-31</inkml:trace>
  <inkml:trace contextRef="#ctx0" brushRef="#br0" timeOffset="2095.0147">15999 5730 0,'25'0'375,"25"25"-344,-25-25 78,24 24-93,-49 1 31,50 0-32,-25-25 17</inkml:trace>
  <inkml:trace contextRef="#ctx0" brushRef="#br0" timeOffset="9054.8205">5705 7739 0,'0'-25'62,"25"25"-46,25 0-1,-25 0 1,-1 0 15,26-25-31,0 25 31,-26-24-31,1-1 32,50 0-17,-75 0 17,0 0-17,24 25 1,-24-24-16,0-1 15,0 0 1,0 0 0,0 0-16,0 1 62,0-1-31,0 0-15,0 0 15,0 0 47,-49 1-15,24-1-16,0 25-32,0 0-15,1 0 32,-1 0-17,0 0 1,-25 0-16,26 0 16,-1 0 15,0 0-16,0 0 1,0 0 0,1 0-16,-1 0 62,-25 49-31,50-24-15,-25 25 0,25-25-16,0-1 15,-24 1 1,24 25-16,0-25 16,0-1-1,0 1 1,0 0-1,0 0 1,0 0 47,0-1-32,0 1-31,24 0 94,1-25-48,25 50 1,-25-50-31,-1 0 31</inkml:trace>
  <inkml:trace contextRef="#ctx0" brushRef="#br0" timeOffset="10542.7008">5681 7590 0,'0'-25'78,"24"25"-46,26 0-17,-25 0-15,0 0 16,-1 0-16,26 0 16,0 0-16,-1 0 15,-24 0 1,0-24-1,0 24 17,-1 0-17,-24-25 1,-24 25 281,-26 0-282,25 0-15,0 0 16,-24 0 0,24 0-1,0 0-15,0 0 16,1 0 0,-1 0-16,0 0 15,-25 0-15,26 0 16,-26 0 15,25 0 32,-24 0-48,24 0 1,0 0 15,0 0 266</inkml:trace>
  <inkml:trace contextRef="#ctx0" brushRef="#br0" timeOffset="13663.815">5953 7045 0,'0'-25'32,"0"0"-17,0 0 1,0 0-1,0 1-15,0-1 16,0 0 0,0 0-1,0 0-15,0 0 32,25-24-17,0 24 32,0 25-31,-25-25-1,25 25 1,-25-25 0,24 25-1,1 0 1,0 0-16,-25-24 15,25 24 1,0 0 0,0 0-1,-1 0 17,1 0-17,0-25 1,25 0 31,-26 0-16,1 0 16,0 1-16,0-1 0,-25 0 157,25 0-141,-25 0 0,24 1-32,-24-1 188</inkml:trace>
  <inkml:trace contextRef="#ctx0" brushRef="#br0" timeOffset="15407.1122">6450 6350 0,'0'-25'47,"-25"25"-31,0 0 0,0 0-1,0 0 1,1 0-16,-1 0 31,0 25-15,0 0 46,0-25-31,25 25 126,25-25-142,0 0 1,25 0 15,-26 0 16,1 0 0,25-25 0,-25 0 140,-1 25-155,-24-25-17,25 0 1,0 25-1,0 0 267,-25 25-267,0 0 1,0 0 0,0 0-1,0 24 1,0-24 15,25 0 16</inkml:trace>
  <inkml:trace contextRef="#ctx0" brushRef="#br0" timeOffset="47503.3797">15478 5159 0,'0'25'172,"0"0"-172,0 0 32,0 0-17,-24-1 16,24 1 32,-25-25-47,25 25 30,-25 0 1,25 0-31,-25-25 31,0 49 0,1-49-16,-1 0 141</inkml:trace>
  <inkml:trace contextRef="#ctx0" brushRef="#br0" timeOffset="48790.8313">15230 5308 0,'25'0'250,"0"25"-203,-25 0-16,25-25 48,-25 25-79,25-25 46,-1 49 17,1-49-1,-25 25-46,25-25 15</inkml:trace>
  <inkml:trace contextRef="#ctx0" brushRef="#br0" timeOffset="49623.4828">15404 5358 0,'0'-25'94,"-25"25"-63,0 0-31,1 0 16,-26 25 15,25-25 1,25 25 46</inkml:trace>
  <inkml:trace contextRef="#ctx0" brushRef="#br0" timeOffset="57895.8464">15330 6028 0,'-25'0'266,"0"-25"-235,0 25-15,0 0-1,1-50 17,-1 50-32,0 0 15,0 0 17,0 0 30,25-25-46,-24 25 15,-26 0 16,25-49-32,0 24 1,1 25 0,-1 0-1,0 0 1,0 0 0,0-25-16,1 25 31,-1 0-31,0-25 31,0 25 0,0 0 32,25-25-16</inkml:trace>
  <inkml:trace contextRef="#ctx0" brushRef="#br0" timeOffset="58926.1816">14809 5705 0,'-50'25'94,"25"-25"-94,-24 25 16,-1-25-16,25 24 15,1 1-15,-1-25 16,0 0 0</inkml:trace>
  <inkml:trace contextRef="#ctx0" brushRef="#br0" timeOffset="59806.6376">14635 5631 0,'25'0'109,"-25"24"-93,0 1-1,0 25 1,25-25-16,-25-1 31,0 1-31,0 0 32,25 25-32,-25-25 15,24-1 1,-24 1 31,25-25-47,-25 25 31,0 0 16,25 0-47,0-25 125</inkml:trace>
  <inkml:trace contextRef="#ctx0" brushRef="#br0" timeOffset="67695.1565">15354 6102 0,'0'25'78,"0"0"-15,0-1-48,-24-24 1,24 25 15,-25-25-15,25 25-16,0 0 15,-25-25 1,25 25-16,-25-25 31,25 24-15,0 26 93,-25-50-93,25 25 15,-24-25-31,24 25 47,0-1 0,-25-24-16,25 25 0,-25 0-15,0-25 15,25 25 0,0 0-15,-25-1 0,25 1 109,-24-25-110,24 25 17</inkml:trace>
  <inkml:trace contextRef="#ctx0" brushRef="#br0" timeOffset="68446.9727">15106 6499 0,'0'25'219,"0"-1"-219,0 1 15,0 0 1,0 0 15,0 0-31,0-1 16,0 1 15,0 0 63</inkml:trace>
  <inkml:trace contextRef="#ctx0" brushRef="#br0" timeOffset="69422.9411">14908 6598 0,'50'25'78,"49"-25"-62,-25 0-16,25 0 16,-24 0-16,-50 0 15,49 0-15</inkml:trace>
  <inkml:trace contextRef="#ctx0" brushRef="#br0" timeOffset="75822.9813">15354 6077 0,'25'0'125,"-25"25"-94,0 0-15,50 0-1,-50-1 16,25 26-15,-25-25 15,24 24-15,-24-24 15,50 25-15,-25-25-1,-25 24 1,0-24 0,49 0-1,-49 0 1,25-1 0,-25 1 30,0 0-30,25 0 0,0 0 46</inkml:trace>
  <inkml:trace contextRef="#ctx0" brushRef="#br0" timeOffset="76615.5269">15702 6573 0,'0'25'172,"-25"-25"-157,25 25 1,0 0-1,0-1 1,0 1-16,0 0 47,0 0 0,0 0-16,-25-25 78,0 0-93,0-25 0,1 25-16</inkml:trace>
  <inkml:trace contextRef="#ctx0" brushRef="#br0" timeOffset="77175.5355">15528 6598 0,'50'0'94,"-26"0"-79,26 0 1,-25 0-1,0 0-15,0 25 16,-1-25 0,1 0-1,0 0-15</inkml:trace>
  <inkml:trace contextRef="#ctx0" brushRef="#br0" timeOffset="81143.0836">15503 6052 0,'25'0'156,"0"0"-156,24 0 16,-24 0-1,0 0-15,0 0 63,0 0-48,0 0 17,-1 0 15,1 0-32,0 0-15,0 0 16,0 0-16,-1 0 15,1 0 17,25 0-17,-25 0 1,-1 0-16,1 0 16,25 0-1,-25 0-15,-1 0 31,1 0-31,0 0 16,0 0 15,0 0-15,-1 0-16,1 0 16,0 0-1,0 0 1</inkml:trace>
  <inkml:trace contextRef="#ctx0" brushRef="#br0" timeOffset="81918.4274">16347 5904 0,'0'24'78,"-25"-24"-62,25 25-16,-50 25 15,50-25-15,-49-1 16,24 1 0,25 0-1,-50-25-15,25 25 16,1 0 15,-1-1 16,0 1 47</inkml:trace>
  <inkml:trace contextRef="#ctx0" brushRef="#br0" timeOffset="82534.9433">15999 6077 0,'75'25'78,"-26"0"-78,-24 0 16,50 24-16,-1-49 16,-49 25-16,0 0 15,-1-25 17</inkml:trace>
  <inkml:trace contextRef="#ctx0" brushRef="#br0" timeOffset="92078.5358">3076 7367 0,'-25'25'297,"25"0"-250,-24-25-31,24 24-1,-25-24-15,0 25 31,0-25 1,0 25-17,50-25 251,0 0-266,0-25 16,0 0 30,-1 1-30,1-1 156,-25 50 234,0-1-390,0 1 15,0 0 16,0 0-31,-25 24 15,25-24 31,0 0-30,0 0 14,0 0-14,0-1-1,0 1 0,0 0 16,-24-25 187,-1 0-218,50 0 250,24 0-266,-24 0 31,0 0-15,0 0-16</inkml:trace>
  <inkml:trace contextRef="#ctx0" brushRef="#br0" timeOffset="248071.9105">1265 14536 0,'0'-25'63,"25"74"-48,-25-24 1,25 25-16,0-25 16,-25 24-1,0-24 1,0 0-16,0 0 16,0-1-1,0 1 1,0 0-16,49 0 15,-49 24 1,0-24 15,0 0-15,25 0-16,-25 0 16,0-1-1,25 1 1,0 0-1,-25 0 1,25 0-16,-25-1 31,24 1-31,1 0 16,0 0 0,-25 0-1,0-1-15,25 1 16,0 0-1,-25 0 17,24 0 15,-24 0-16,25-1-16,0 1 17,-25 0-17,25-25 1,-25 25 0,25-25-1,-25 25-15,24-25 16,26 0-16,-25 0 15,0 24 1,0 1 0,-1-25-16,1 25 15,0-25-15,0 0 16,0 0-16,24 50 16,-24-26-1,49-24 1,-49 0 15,0 0-15,0 0-16,0 0 15,-1 0 1,1 0 0,25 0-16,-25 0 15,-1 0-15,1 0 16,0 0-16,0 0 31,0 0-31,-1 0 16,1 0-1,0 0 1,0 0-16,24 0 0,-24 0 16,0 0-1,25 0 1,-26 0-1,1 0 1,0 0 0,25 0-1,-26 0-15,1 0 16,0 0 0,0 0-16,0 0 15,0 0-15,24 25 16,1-25-1,-25 0 1,-1 25 0,1-25-16,0 0 31,25 0-15,-26 25-1,26-25-15,-25 0 31,24 0-15,-24 0 31,25 0-31,-25 0 15,-1 0-16,1 0 1,0 0-16,25 0 16,-26 0-1,1 0 17,0 0-17,0 0-15,0 0 16,24 0-1,-24 0 1,0 0-16,0 0 16,24-25-16,-24 0 15,0 25 1,0 0-16,0 0 16,24 0-1,-24 0-15,0-25 16,0 25-1,-1 0-15,26-24 16,-25 24 15,0-25-31,-1 25 16,1 0 0,0 0 15,0-25-16,0 25-15,24 0 16,-24 0 0,25 0-1,-26 0 1,1 0 0,0 0-16,0 0 15,24 0-15,-24 0 16,25 0-1,-25 0 1,24 0 0,-24 0-1,0 0 17,0 0-32,-1 0 15,26 0 1,-25 0-1,0 0-15,0 0 16,-1 0 0,26 25-16,-25-25 15,0 0 1,24 0-16,1 25 16,-1-25-1,1 0-15,-25 0 16,0 0-16,24 0 15,26 0-15,-51 0 16,26 0-16,0 0 16,-1 0-16,1 0 15,-1 0-15,-24 0 16,0 0-16,0 0 16,49 0-1,-49 0 1,25 0 15,-26 0-31,1 0 31,0 0-31,0 0 16,0 0 15,0 0-31,-1 0 16,1 0 15,0 0-31,0 0 16,0-50-1,-1 50 1,1-50-16,0 26 16,0-1-1,0 0-15,-25 0 16,24 25-1,-24-25-15,25 25 16,0-49-16,0 24 31,0 25-31,-1 0 16,1-50-16,0 50 31,0 0-31,-25-25 16,25 25-16,24-49 15,1 24 17,-25 25-17,-25-25 17,0 0-32,24 25 15,-24-24 1,25 24-16,-25-25 15,0-25 1,0 1 0,0 24-1,0-25-15,0 1 16,0-1 0,0 25-1,0-24-15,0 24 16,0-25-1,0 1-15,-25 24 16,1 0-16,-26-25 16,25 1 15,0 24-31,1 0 16,-1 0-16,-25-24 15,25 24-15,1 0 31,-1 0-31,0 0 16,0 25 0,0-24-1,1-1-15,-1 25 16,-25-25-16,25 25 16,-24 0-16,-1-25 15,50 0-15,-49 25 16,-1 0-16,-25-24 15,1 24 1,49 0-16,-49-25 16,24 25-16,1 0 15,-51-25-15,51 25 16,24 0-16,-25 0 16,26 0-16,-1 0 15,-25 0-15,25-25 16,-49 25-16,0-25 15,-1 25 1,26-24-16,-1 24 16,25-25-16,-49 0 15,49 25-15,-25 0 16,-24-25 0,49 25-16,0-25 15,-49 1-15,49 24 16,-49-25-16,24 0 15,25 25 1,-24-25-16,24 25 16,-50-25-16,51 25 15,-51 0-15,1 0 16,49 0-16,-25 0 16,26 0-16,-26 0 15,-24 0-15,24 0 16,-25 0-16,26 25 15,-1-25-15,25 0 16,-49 25-16,-25 49 16,74-49-16,-74-25 15,24 0-15,26 50 16,-1-50-16,1 25 16,-1-1-16,-24 1 15,-1 0 1,50 0-16,-74 49 15,25-74 1,74 25-16,-25-25 16,0 0-16,0 0 15,-24 50-15,-1-26 16,0-24 0,1 25-1,-26 25 1,51-50-16,-1 0 15,0 25-15,0-25 16,0 49-16,1-49 16,-1 0-16,0 0 15,0 25-15,-24 0 16,24-25-16,-25 25 16,25-25-16,25 25 15,-24-25-15,-26 0 16,25 0-16,0 0 15,-24 24-15,24 1 16,-25-25-16,26 0 16,-26 0-16,0 0 15,1 0-15,-1 0 16,0 0 0,26 0-16,-51 0 15,50 0-15,-24 0 16,24 0-1,0 0-15,0 0 16,1 0 15,24 25-15,-25-25 0,0 25-1,-25-25 79,26 0-63,24 25-15</inkml:trace>
  <inkml:trace contextRef="#ctx0" brushRef="#br0" timeOffset="258470.5833">7715 14610 0,'24'74'125,"26"-24"-110,-50-25-15,0 0 16,25-1-16,-25 26 16,25-25-16,-25 0 15,24 24-15,1 1 16,-25-25-16,0-1 16,25 26-16,-25 0 15,25-1 1,-25-24 15,25 0-31,-25 0 16,0-1-1,0 1-15,0 0 47,0 0-31,0 0-16,24 0 31,1-25-15,-25 24-16,0 1 15,25-25-15,-25 25 16,0 0 0,0 0-1,25-25 1,-25 24-16,25 1 15,-1-25-15,-24 25 16,25 0-16,0-25 16,25 49-1,-25-49 17,-25 25-32,24-25 15,26 0-15,-25 0 16,0 0-16,24 50 15,26-25-15,-51-25 16,26 0 0,-25 0 15,24 0 0,-24 0-15,25 0-16,-25 0 31,24 0-15,-24 0-1,25 0 17,-26 0-17,1 0 16,0 0-15,0 0-16,0 0 16,24-25-1,1 25 17,-25 0-17,-1 0 1,1 0 15,0 0-31,-25-25 16,25 25-16,0 0 15,-1-25 1,1 25 0,0 0-1,0-25 1,0 25-1,0 0 1,-1 0 15,1 0-15,0 0-16,0 0 47,0 0-32,-1 0 1,1 0 0,0 0-1,0 0 1,0-24 0,-1 24-1,1 0 1,25 0 15,-25 0 0,-1 0-15,1-25 0,0 25-1,25 0 1,-26 0-1,26 0 1,-25 0 0,24 0-1,-24-25 1,25 25 0,-25 0-1,24 0-15,-49-25 16,25 25-16,25 0 15,-26 0-15,1 0 16,25 0-16,-25 0 16,0-25-1,-1 25 1,26 0 0,-25 0-16,0 0 15,-1 0 1,26 0-1,-25 0-15,0 0 16,-1 0-16,1 0 16,0 0-1,0 0 32,0 0-47,-25-24 16,49 24-1,-24 0 1,0 0-16,0 0 31,-1 0-15,1 0 15,0 0-31,25 0 16,-1 0-1,-24 0-15,25 0 16,-26 0 0,26 0-1,0 0-15,-1 0 16,-24 0-16,50 0 16,-51 0-16,51 0 15,-1 0-15,-24 0 16,-1 0-16,-24 0 15,0 0-15,0 0 16,0 0-16,24 0 16,1 0-16,-1 0 15,26 0-15,-50 0 16,24 0-16,-24 0 16,49 0-1,-49 0 1,25 0-16,-25 0 15,24 0 1,-24 0-16,0 0 16,0 0-1,-1 0-15,26 0 16,-25 0 0,25 0-16,-1 0 15,-24 0 1,0 0-1,0 0-15,24 0 16,-24 0-16,25 0 16,-26 0-16,1 0 15,0 0 1,0 0-16,24 0 16,-24 0-1,0 0 48,0 0-32,0 0-15,-1 0-1,1 0-15,0 0 31,25 0-15,-26 0 0,1-25-1,0 0 1,0 0 0,-25 0-1,0 1 1,0-26-1,0 0 17,0 25-32,0-24 15,-25-26 1,0 26 0,25 24-16,0-49 15,-49 49 1,49 0-16,-25-25 15,25 26-15,0-1 16,-50-25 0,25 1-16,25 24 15,-24 0-15,24-49 16,0 49-16,-25 0 16,0 0-16,25 0 15,0 1 1,0-1-1,-25 0 1,25 0-16,-25 0 16,1 25-1,24-24-15,-25-1 16,25 0 0,-25 25-1,-25-25 16,26 0-31,-1 25 16,-50-25-16,51 25 16,-26 0-16,-24-24 15,-1 24-15,1 0 16,-1 0-16,1-25 16,24 25-16,1-25 15,-1 25 1,0 0-16,-24 0 15,49 0-15,-49 0 16,49 0-16,-49 0 16,24 0-16,0 0 15,-24 0-15,49 0 16,-24 0-16,-26 0 16,50 0-16,-24 0 15,-1 0-15,0-25 16,26 25-1,-26 0-15,25 0 16,-49 0-16,24 0 16,1 0-16,-26 0 15,50 0-15,-49 0 16,49 0-16,-24 0 16,24 0-16,-25 0 15,25 0-15,1 0 16,-1 0-16,-50 0 15,1 0-15,0 0 16,-1 0-16,1 0 16,-26 0-16,51 0 15,-26 0-15,-24 25 16,50-25 0,-26 25-16,1-25 15,-1 25-15,-24-25 16,25 0-16,-50 49 15,49-24-15,-24 0 16,25 0-16,-50-25 16,74 25-16,-49-1 15,49 1-15,1-25 16,-26 0-16,50 50 16,-24-50-1,-1 0 1,25 0-16,25 25 15,-24-25-15,-1 0 16,0 24-16,0-24 47,0 0 15,1 25-46,-1-25 0,-25 25-16,25-25 15,-24 0-15,24 0 16,-50 0-16,26 25 16,24-25-1,0 0 1,0 25 62,1-25-62,-26 24-16,0-24 15,1 0 1,24 25-1,-25 0 1,26-25 47,24 25-32,-50-25-16,50 25 1</inkml:trace>
  <inkml:trace contextRef="#ctx0" brushRef="#br0" timeOffset="259304.572">7169 14883 0,'25'25'110,"0"-25"-110,-1 0 15,1 0 1,0 0-16,25 24 15,-26-24 17,1 0-17,0 0-15,0 0 16,0 0 0,-1 0-1,1 0-15,0 0 16</inkml:trace>
  <inkml:trace contextRef="#ctx0" brushRef="#br0" timeOffset="259918.4973">7318 14982 0,'0'0'0,"25"0"0,24 0 16,-24 0-1,25 0-15,-26 0 16,51 0-16,-50 0 15,24 0 1,-24 0 31</inkml:trace>
  <inkml:trace contextRef="#ctx0" brushRef="#br0" timeOffset="260950.4647">7367 14784 0,'25'-25'47,"-25"50"-16,0 49-31,0-24 16,0 24-16,0-24 15,0-26-15,0 26 16,0-25 0,0 24-16,0-24 15,0 0 1</inkml:trace>
  <inkml:trace contextRef="#ctx0" brushRef="#br0" timeOffset="261727.4671">7591 15106 0,'-25'0'125,"0"0"-125,-25 0 16,26 0-16,-26 0 15,0 0 16,26 0-31,-1 0 16,0 0 0,0 0 77,0 0 1,1 0-94,-1 0 16</inkml:trace>
  <inkml:trace contextRef="#ctx0" brushRef="#br0" timeOffset="263999.0047">9848 18033 0,'25'-25'15,"-1"25"1</inkml:trace>
  <inkml:trace contextRef="#ctx0" brushRef="#br0" timeOffset="295646.7107">14561 12700 0,'-25'0'109,"25"-25"-93,-50 25-16,25 0 15,25-49 32,-24 49-47,-1-25 16,0 25-1,25-25 1,-25 0-16,0 0 16,1 25-1,-26-24 16,50-1-31,-25 25 16,25-25-16,-25 25 16,25-25-1,0 0-15,0 1 16,-24-1 0,24 0-1,-25 0 1,0 0 15,0-24-15,0 24-1,1-25 1,24 25 15,-25-24-15,0 24-1,0 0 1,25 0-16,0-24 31,0 24-15,-25 0 0,25 0-16,-24 1 15,24-1 1,0 0 15,0 0-15,0 0-16,0 1 31,0-1-15,0 0-16,0 0 31,-25-24-31,25 24 47,0 0-47,0 0 15,0 0 17,0 1-32,0-1 46,0 0-46,0 0 16,0 0 0,0 1 15,0-1-31,0 0 16,-25 0-1,25 0-15,0 1 16,0-26-1,0 25 1,0-25 0,-25 26-1,25-26 1,0 25 0,0 0-1,0 1-15,0-1 16,-25 0-16,25 0 15,0 0 1,0 1 0,0-1-1,0 0-15,0 0 16,0 0-16,0 1 16,0-1-1,0 0 1,0 0-16,0 0 15,0 1 1,0-1 0,0 0-1,0 0 1,0 0 0,0 1-1,25-1-15,0 0 31,-25 0-31,0 0 16,25 25-16,0-49 16,-1 24-1,-24 0-15,50 0 16,-25-24 0,-25 24 15,25 25-31,-1-50 0,1 50 15,-25-49 1,25 24-16,0 25 16,-25-25-1,25 0-15,-1 0 16,26 1-16,-25 24 16,24-25-1,-49 0-15,50 0 16,-25-24-1,24 24-15,1 0 16,-25 25-16,0-25 16,0 0-16,-1 1 15,-24-1-15,50 0 16,-25 25-16,24-50 16,-24 26-16,25-1 15,-25 0-15,-1 25 16,26-50-16,0 50 15,-26-24-15,1-1 16,50 0-16,-51 0 16,26 25-16,-25-25 15,0 25 1,-1 0-16,1-49 16,0 49-16,25 0 15,-1-25 1,1 25-16,-1-25 15,-24 25 1,25 0-16,-25-25 16,24 1-1,-24 24-15,0 0 16,0 0-16,0 0 16,-1 0-16,1 0 15,0 0-15,0 0 16,24 0-16,-24 0 15,25 0 1,-25 0 0,24 0-16,-24 0 15,0 0-15,24 0 16,-24 0 0,25 0-16,-1 0 15,1 24 1,0-24-16,-26 25 15,26-25 1,-25 0-16,0 50 16,-1-50-16,1 25 15,25-1-15,-1 1 16,-24 0-16,0-25 16,0 25-1,25 24-15,-26-49 16,26 50-1,-25-25-15,0 0 16,49 24-16,-49-24 16,0 0-16,24 0 15,1 24-15,-25-49 16,-1 25-16,26 49 16,-25-49-16,-25 0 15,49 25-15,1-26 16,-25 1-16,24 25 15,-24 0 1,0-1-16,0-24 16,-25 0-1,49 24-15,-24-24 16,-25 0-16,25 0 16,0 0-16,-25-1 15,25 1-15,-1 25 16,-24-1-16,0 26 15,50-26-15,-25 1 16,-25 0-16,0-1 16,0 1-1,0 24-15,25-49 16,-25 49-16,0-24 16,0 0-16,25 49 15,-25-74-15,0 49 16,0-24-16,0-25 15,0 24-15,0 1 16,0 24-16,0-49 16,0 49-16,0-24 15,0 0-15,0 24 16,-25-24-16,0-1 16,25 1-16,-25-1 15,0-24-15,25 0 16,0 0-16,-49 74 15,49-49 1,-25-25-16,25 24 16,-25 1-1,0 24 1,0-74 0,1 50-16,-1-25 31,0 24-31,0-49 0,0 50 15,1-50 1,-1 25-16,0-1 16,-25 1-16,-24 25 15,49-25-15,-24-1 16,-1-24-16,0 50 16,1-25-16,-1-25 15,-24 25-15,24-1 16,1 1-16,24 0 15,-75 0-15,1 24 16,25-49-16,-1 25 16,26-25-16,-26 25 15,1 0-15,24-25 16,1 25-16,24-25 16,-49 0-16,49 24 15,0-24-15,0 0 16,0 0-1,-49 0-15,49 0 16,0 0-16,1 0 16,-26 0-1,25 0-15,-25 0 16,26 0 0,-1 0-16,0 0 15,0-24-15,-24 24 16,24-25-1,0 0 1,-25 0 0,26 0-16,-26 25 15,25-24 1,0 24-16,1-25 16,-26 0-16,50 0 15,-50 25-15,26 0 16,-1-49-1,0 49-15,0-25 32,-24 25-17,24-25 1,25 0-16,-50 25 16,25-25 30,1 25 1,-1 0-15,0-24-17,0 24 16,0-25 1,1 25-32,-1 0 31,-25-25-31,1 25 31,24 0-15,0 0-1,-25 0 1,25-25 0,1 0-1,-26 25 48,25-24-32</inkml:trace>
  <inkml:trace contextRef="#ctx0" brushRef="#br0" timeOffset="297848.9855">13866 9500 0,'0'25'31,"-25"25"-16,-24-1-15,49-24 16,-50 25-16,50-1 16,-49-24-16,24 25 15,0-26-15,25 1 16,-25 25-16,25-25 16,-49-1-16,49 26 15,-25-25 1,25 0-16,0 0 15,-25-25-15,25 49 16,-25-24-16,25 0 16,0 0-16,0-1 15,0 26 32</inkml:trace>
  <inkml:trace contextRef="#ctx0" brushRef="#br0" timeOffset="298558.9396">12800 10096 0,'0'0'0,"-50"24"0,0-24 16,1 75-16,24-75 15,0 25-15,0-1 16,25 1-16,-24 0 16,-1 0-16,0-25 15,25 25-15,-25-1 16,25 1 0,0 0-1,-25-25 1</inkml:trace>
  <inkml:trace contextRef="#ctx0" brushRef="#br0" timeOffset="299462.396">13147 11609 0,'0'49'16,"0"-24"-1,0 25 1,0-1-16,-50 26 16,1-26-16,-26 26 15,26-1-15,-1 0 16,0-24-16,26-50 16,24 25-16,-25 0 15,0 0 1,0-1 15</inkml:trace>
  <inkml:trace contextRef="#ctx0" brushRef="#br0" timeOffset="300446.2555">13841 12774 0,'-24'25'94,"24"0"-94,-50 0 16,50 0-16,-50-1 15,50 1-15,-24 0 16,24 0-16,-25 24 16,0-24-1,25 0-15</inkml:trace>
  <inkml:trace contextRef="#ctx0" brushRef="#br0" timeOffset="302742.3225">14809 11832 0,'0'25'32,"0"24"-17,0-24 1,0 25-1,0-26 1,-50 1 0,1-25-1,-1 0-15,25 0 16,0 0 0,1 0-1,-1 0 16,0 0-15,0 0-16,-25-25 16,26 1-16,-1-26 31,25 0-31,-25 1 16,25 24-16,-50-25 15,50 26-15,0-1 16,0 0-1,0 0 1,0 0-16,0 1 16,0-1-1,0 0-15,0 0 16,0 0 15,0 1-15,50 24 15,-25 0 0,24 0-31,-24 0 16,25 0 15,-25 0-15,24 24-16,1 1 15,-25 0 1,0 0 0,-1-25-16,-24 25 47,50-25-16,-50 49-31,25-49 15,-25 25-15,0 25 16,0-26 0,0 26-1,0-25 1,0 24 0,0-24-16,0 0 15,0 0-15,0 0 16</inkml:trace>
  <inkml:trace contextRef="#ctx0" brushRef="#br0" timeOffset="304734.7442">14982 10616 0,'-24'0'31,"-1"0"-31,0 25 16,0 0 0,0-25-16,1 25 15,-51 24-15,50-49 16,1 25-16,-26 0 15,25-25 1,25 25-16,-25-25 16,1 0-16,-1 0 15,0 0-15,0 0 16,0 0 0,0 0-1,1 0 1,-26 0-1,25 0-15,-24 0 16,-1 0 0,25-25-1,0 25-15,1 0 16,-1-50 0,0 50-16,25-24 15,-25 24 1,25-25-1,0 0 17,-49 0-32,49 0 15,0 1 1,0-26 0,24 0 15,-24 26-16,50-26 1,-50 0 0,25 26 15,-25-1-15,0 0-1,25 0 1,-1 0-16,1 1 31,-25-1 0,50 0-15,-25 0 62,-1 25 16,1 0-32,0 0-46,0 0 0,0 0 15,-1 0 0,1 0-15,0 0 31,25 0-16,-25 0 16,-1 0 0,1 0-47,0 0 31,0 0 0,24 25-15,-49 0-16,25-25 15,0 25-15,0-25 16,0 49-16,-1-24 16,1 0-16,-25 24 15,0-24-15,25 25 16,-25-25-16,0 24 15,0-24 1,0 0 0,25 0-1,0-1-15,-25 26 47,-25-25-16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8T14:14:53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7913 13519 0,'-25'0'63,"-24"0"-63,-51 24 15,-48 76-15,48-51 16,-48-24-16,48 25 15,-24-1-15,0 26 16,25-51 0,0 1-16,24-25 15,26 25-15,-1 0 16,25-25-16,-49 25 16</inkml:trace>
  <inkml:trace contextRef="#ctx0" brushRef="#br0" timeOffset="1136.049">9377 13965 0,'-25'0'79,"0"0"-64,-50 0-15,-24 0 16,0 0-16,0 50 15,24-50-15,-73 74 16,48-49-16,51 0 16,-26-1-16,-49 26 15,75-50-15,-1 0 16,1 25-16,-1 0 16,-25-25-16,51 24 15,-1 1-15,0-25 16</inkml:trace>
  <inkml:trace contextRef="#ctx0" brushRef="#br0" timeOffset="25471.386">2034 12725 0</inkml:trace>
  <inkml:trace contextRef="#ctx0" brushRef="#br0" timeOffset="95830.9776">8012 15825 0,'-49'0'63,"-1"0"-48,50 25-15,-74-25 16,49 25-16,-74 0 15,49-25-15,0 25 16,1-25-16,-26 24 16,26 1-16,-26 0 15,26-25-15,-1 0 16,25 25-16,-24-25 16,-1 25-16,25-25 15,0 0-15,-49 0 16,74 24-16,-25-24 15,-24 25-15,24-25 16,-25 0-16,25 0 16,1 50-1,-26-25-15,0-25 32,26 24-32,-1 1 15,0-25 1,0 0-16,0 50 15,-24-50 1,24 25 0,25-1-1,0 1 1,-50 0 15,26-25-15,24 25-1,-25 0 1,0-25 31,0 0-31,25 25-16,-25-25 31,1 0 16</inkml:trace>
  <inkml:trace contextRef="#ctx0" brushRef="#br0" timeOffset="97143.1542">10666 16396 0,'0'-25'63,"-24"25"-47,-1 0-1,-25 25 1,50 0-16,-74 0 15,74-1-15,-25-24 16,0 25-16,0 0 16,-24-25-1,-1 50-15,0-26 32,-24 1-32,74 0 15,-25 0-15,0-25 16,1 0-16,-26 49 15,0-49 1,50 25 0,-24 0-16,-26-25 15,25 25-15,0-25 16,1 0 0,-1 25-1,0-25-15,0 0 16,0 24-16,1-24 31,-26 0-31,50 25 16,-25 0-1,0-25-15,1 0 16,-1 25 0,0-25-1,-25 25 1,26-25 15,-1 0-31,0 24 16,0-24-1,0 0 1</inkml:trace>
  <inkml:trace contextRef="#ctx0" brushRef="#br0" timeOffset="121430.8672">14114 15627 0,'-25'0'94,"1"0"-94,-1 0 16,0 0-16,0 0 15,0 0-15,1 0 16,-51 50-16,50-26 16,-24-24-1,-1 25-15,25-25 16,1 25 0,-1-25-16,0 25 15,0-25-15,-24 0 31,24 0-15,25 25-16,-50-25 16,25 24-16,0 1 31,1-25-15,24 25-1,0 0 157</inkml:trace>
  <inkml:trace contextRef="#ctx0" brushRef="#br0" timeOffset="122783.7251">15404 15825 0,'-25'0'47,"-24"0"-32,24 0 1,0 0-1,0 0-15,-24 0 16,24 0-16,0 0 16,0 25-16,-24-25 15,49 25 1,-25-25-16,-25 0 16,25 0-1,1 50 1,-1-50 93</inkml:trace>
  <inkml:trace contextRef="#ctx0" brushRef="#br0" timeOffset="166191.3581">19373 15850 0,'-50'0'141,"-24"0"-126,24 0-15,-24 0 16,-1 0-16,1 0 15,-25 0 1,49 0-16,0 0 16,-24 0-16,24 0 15,-24 0-15,49 0 16,-24 0-16,-1 0 16,0 0-16,1 0 15,-26 0-15,1 0 16,0 0-16,-1 0 15,-24 0-15,0-49 16,49 49-16,1 0 16,-51 0-16,75 0 15,-24 0-15,-26 0 16,1 0-16,24 0 16,26 0-16,-26 0 15,25 0-15,-24 0 16,24 0-1,0 0 17,0 0-17,0 0 1,1 0 15</inkml:trace>
  <inkml:trace contextRef="#ctx0" brushRef="#br0" timeOffset="168088.0005">18926 14908 0,'0'0'0,"-24"0"15,-1 0 1,-25 0-16,25 0 16,-24 0-16,24 0 15,-25 0-15,1 0 16,-1 24-1,25-24-15,25 25 16,-49-25-16,24 0 16,-50 25-16,51 0 15,-1 0 1,-25-1-16,1 1 16,49 0-1,-25-25-15,0 0 16,0 0-16,-24 25 15,49 0 1,-50-1 0,25 1 31,25 0-16,-25 0-31,25 0 47,0 24-32,0-24 1,0 0 0,25-25-1,-25 25 1,25-25-1,-25 25 1,25-25 15,-25 24-15,25-24-16,-1 0 62,1 0 1,0 0-47,0 0-1,0 0 1,-1 0-1,1-24 32,0-1-15,-25 0 30,0 0-62,0 0 16,0 0 15,0 1-15,0-1-1,0 0 1,-25 0 31,0 0 15,25 1-62,-24 24 63,-1 0-48,0 0 17</inkml:trace>
  <inkml:trace contextRef="#ctx0" brushRef="#br0" timeOffset="175704.0936">17612 16718 0,'0'50'78,"24"-50"-62,1 25 15,0-25 0,0 0-31,0 0 16,24 0-16,26 0 15,-50 0-15,24 0 16,-24 0-16,25 0 16,-26 0-1,26 0 1,-25 0 0,24 0-16,-24 0 15,0 0-15,0 0 16,0 0 15,24 0 0,-24 0 1,25 0-17,-26 0 1,26 0-1,-25 0 17,49 0-1,-49-25-15,25 0-1,-26 25-15,-24-25 16,25 1-1,0-1 17,0 25-17,-25-25-15,25 25 32,24-25-17,-24 0 48,0 25-48,0 0-15,0 0 16,-25-24 0,24 24-16,1 0 46</inkml:trace>
  <inkml:trace contextRef="#ctx0" brushRef="#br0" timeOffset="187991.6526">17984 16966 0,'0'25'125,"25"-25"-125,-1 25 15,1 0-15,0 0 16,0-25 0,0 24-16,-1 1 15,1 25 17,-25-25-17,25-1-15,-25 1 16,0 0-1,0 0 1,25-25-16,-25 25 125,-25-25-94,-25 0 16,26 0-31,-1-50 15,25-24-31,0 49 16,0 0-1,0 0 1,25 0 0,-1 25 30,1 0-30,0 0 0,-25-24-1,25 24 1,0 0-16,-1 0 16,1-25-1,25 0 1,-25 0 15,-25 0 0,0 1-31,0-1 32,0 0-1,0 0 0,0 0 63,-25 25-16,0 0-62,0 0-16,0 0 15,1 25 16,-1-25-31,25 25 16,-25-25 15,-25 0 1,26 0-17,-26 0 1,25 25-1,0-25 79,1 0-16,-1 25-62</inkml:trace>
  <inkml:trace contextRef="#ctx0" brushRef="#br0" timeOffset="189239.5997">18653 16917 0,'-24'74'156,"24"-24"-140,0-25-1,0 24 1,0-24 0,0 0 62,0 0 78,0-1-125,0 1-31,0 0 16,0 0 0,0 24-1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9T13:46:11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17934 10889 0,'0'25'62,"0"0"-62,-25 0 16,1-1 0,-1 1-1,0 25 1,-25-25-16,26-1 16,-26 1-1,0 0-15,1 25 16,24-50-16,-25 74 15,25-74-15,1 25 16,-26-25-16,50 25 16,0 0-1</inkml:trace>
  <inkml:trace contextRef="#ctx0" brushRef="#br0" timeOffset="679.9585">17463 11088 0,'74'0'93,"-49"0"-77,74 24-16,-74-24 16,25 50-1,-1-25-15,-49 0 16,25-25-16,0 25 15,0-25-15,0 0 16,-1 24-16,26 1 16,-50 0-1,25-25 1,-25 25 0,25-25-16,-1 25 15,1-1 1,0-24-1,0 25-15,0-25 16,-25 25 0,49 0-16</inkml:trace>
  <inkml:trace contextRef="#ctx0" brushRef="#br0" timeOffset="2120.6697">17885 12874 0,'0'24'62,"0"1"-15,-25 0 0,0-25-47,0 25 16,0-25 15,1 0-15,-1 25-1,0-1 17,0-24-1,25 25-31,-25-25 15,0 25-15,-24 0 16,24 0 15,0-25 1,25 24-32</inkml:trace>
  <inkml:trace contextRef="#ctx0" brushRef="#br0" timeOffset="2799.6383">17587 12998 0,'25'0'16,"24"0"-16,-24 0 16,25 0-1,-25 0 1,-1 0-16,1 24 16,0-24-16,0 0 15,0 0 1,-1 25 46,-24 0-15</inkml:trace>
  <inkml:trace contextRef="#ctx0" brushRef="#br0" timeOffset="1.24487E6">24309 15850 0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9T14:05:52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7243 7392 0,'25'-25'188,"-25"-25"-173,25 26 1,-25-1 15,0 0-31,0 0 31,50 0-31,-50 1 16,24-1 0,1-25-1,0 25 1,0 1-1,-25-1 1,0 0 0,25 0-16,-25 0 15,24 1-15,1-1 16,-25 0 0,0 0-16,0 0 31,25 0-31,-25 1 15,25-1 1,0 0 0,-25 0-1,24 0-15,-24 1 32,25-26-17,25 25 16,-25 25-15,-1 0 0,-24-25-16,25 25 15,0 0 1,-25-24-16,25 24 31</inkml:trace>
  <inkml:trace contextRef="#ctx0" brushRef="#br0" timeOffset="1008.8079">7343 7367 0,'-25'-25'78,"25"0"-63,0-24-15,0-1 16,0 25-16,0-49 16,-25 0-1,25 49-15,0-25 16,0 25-16,-25 1 15,25-1-15,0-25 16,0 25-16,-25 0 16,25 1-16,0-1 15,-49 0 1,49 0-16,-25 25 31,0-49-15,0 49-1,0-25 1,1 25 0,-1 0 46,0 0-62,0-50 47</inkml:trace>
  <inkml:trace contextRef="#ctx0" brushRef="#br0" timeOffset="3920.771">7045 6325 0,'25'-25'16,"24"25"0,-24 0-1,0 0-15,0 0 16,0 0 0,24 0-1,-24 0 173,0 0-173,0 0-15,-1 0 16,-24 25 15,0 0-15,0 0 15,0 24 0,0-24 1,-24 0 14,-1 0 1,0 0 31,0-1 63,25 1-110,0 0 1,25 0-17,25-25 1,-26 25-1,1-1-15,25-24 16,-25 0 0,24 0-16,1 0 31,-25 0 0,-1 0 0,1 0 16</inkml:trace>
  <inkml:trace contextRef="#ctx0" brushRef="#br0" timeOffset="27943.9819">14263 7714 0,'-50'0'172,"1"0"-157,24 0 17,0 0-17,0 0 16,1 0 16,-1 25-47,25 0 47,-25 0-16,25-1 1,0 1-1,0 0-15,0 0 30,-50 0-30,50-1 15,0 1 32,0 0-48,0 0 32,0 0-31,0 0 0,0-1 46,50-24 126,-25 0-157,0 0 0,-1 0-15,1 0-1,0 0 1,-25-24 15,25 24 0,-25-25 16,25 25-15,-25-25 14,0 0 33,0 0-33,-25 0-30,25 1 62,-25 24 16,0 0-78,0 0-1,1 0 16,-1 0 1,0 0-17,0 0 17,0 0-17,75 0 266,-25 0-265,0 0 125,-1 0-126,1 0 1,0 0 15,0 24 0,-25 1-15,25 0 0,-25 0 46,24 0-62,-24 0 94,0-1-47,0 1 0,0 0-16,-24-25 0,-1 0-15,25 25-1,-25-25 17,0 0-17,0 0 17,1 0-17,-1 0-15,0 0 31,0 0 1,-24-25-1,24 0 0,0 25-15,25-25-1,0 1-15,0-1 16,0 0 0,-25 0-1,25 0 1,0 0 0,0 1-16,0-1 15,0 0 1,0 0-16,0 0 15,25 25 1,0-49-16,-25 24 31,25 25-15,-25-25-16,24 25 16,1-49-16,0 49 15,-25-25 16,25 0-15,0 25 0,-25-25-1,24 25 17,1 0-1,0 0-16,0 0 1,0 0 62</inkml:trace>
  <inkml:trace contextRef="#ctx0" brushRef="#br0" timeOffset="59200.7978">7293 10567 0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9T14:13:51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19596 14064 0,'0'25'125,"-25"0"-125,25 24 16,-25-49 0,25 25-16,-24-25 15,-1 50-15,0-25 47,25-1 0,0 1 0,-25 0-32</inkml:trace>
  <inkml:trace contextRef="#ctx0" brushRef="#br0" timeOffset="775.7445">19472 14139 0,'25'0'62,"0"0"-46,-1 0-16,1 24 15,0 1 1,-25 0 0,25 25-16,0-1 31,-25-24-31,24-25 16,-24 25 46</inkml:trace>
  <inkml:trace contextRef="#ctx0" brushRef="#br0" timeOffset="7295.8403">17339 13891 0,'0'24'15,"0"1"16,-50 25-15,25-25 0,25-1-16,-49 1 15,49 25 1,-25-25 0,25-1-1,0 1 1,0 0-1,0 0-15,0 0 0,-50-1 16,50 1 0,0 0-1,0 0 48</inkml:trace>
  <inkml:trace contextRef="#ctx0" brushRef="#br0" timeOffset="7953.8029">17140 13891 0,'25'24'47,"0"1"-47,25 50 15,-26-26-15,1-24 16,25 49-16,-50 1 16,49-26-16,-24-24 15,-25 25-15,25-50 16,-25 50-16,25-26 15,0-24 17</inkml:trace>
  <inkml:trace contextRef="#ctx0" brushRef="#br0" timeOffset="25720.0175">15503 7714 0</inkml:trace>
  <inkml:trace contextRef="#ctx0" brushRef="#br0" timeOffset="222672.0183">6425 15974 0,'-25'0'156,"25"25"-140,0 0-16,0 0 31,0-1-15,0 1 15,0 0 47,0 0-31,0 0 47,0-1-79,0 1 32,-25-25 0,25 25-16,0 0-15,0 0 0</inkml:trace>
  <inkml:trace contextRef="#ctx0" brushRef="#br0" timeOffset="233039.6815">7987 18430 0,'25'0'313,"25"0"-235,-25 0-47,24 0 16,-24 0 109,-50 0 63,0 0-204,1 0 1,-1 0 0,0 0-16,0 0 15,0 0 17,75 0 202,0 25-234,-26-25 16,1 0-1,0 0-15,0 24 16,0-24-1,0 0-15,-75 0 329,25 0-314,0 0 16,0 0 63</inkml:trace>
  <inkml:trace contextRef="#ctx0" brushRef="#br0" timeOffset="235511.9576">8111 18132 0,'0'25'156,"-74"-25"-156,49 25 16,0 0-16,-24-25 16,-1 24-16,1-24 15,49 25 1,-50-25 15,25 0 0,25-25-15,0 1 0,0-1-1,0 0 1,0 0-1,25 25 1,0 0-16,0-25 16,-1 25-1,26-24 1,-25 24 0,0 0 15,24 0-31,-24 0 62,0 0-30,-25 24-1,0 26 0,-50-50-15,25 0-1,-24 0-15,-1 0 16,1 0-16,-1 0 16,50-25-1,0 0 1,0 1-1,0-1 1,0 0-16,50 0 16,-1 25-16,1 0 15,-1 0-15,-24 0 16,25 0-16,-25 0 16,24 0-1,-24 25-15,0-25 16,0 50-16,0-50 15,-25 24 1,0 1 0,0 0-1,0 0 1,0 24 0,-25-49-1,0 0 1,0 0-16,0 0 31,75 0 78,-50 25-62,25-50 125,0 25-156,-1 0 46,1 0-46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9T14:20:57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9600 8136 0,'25'0'31,"-25"-25"235,0 0-204,0 1-62,0-1 78,0-25-62,0 75 265,0 0-218,0 0-48,0-1 17,0 1-1,0 0-15,0 0 15,0 0-16,0-1 17,0 1 15</inkml:trace>
  <inkml:trace contextRef="#ctx0" brushRef="#br0" timeOffset="1697.6614">9674 8260 0,'0'-25'156,"0"0"-141,0 1 142,0-1-126,0 0 0,-25 0 79,25 0-95,0 1 32</inkml:trace>
  <inkml:trace contextRef="#ctx0" brushRef="#br0" timeOffset="2935.802">9724 7640 0,'0'25'203,"0"-1"-125,0 1-47,0 0-15,0 0-16,25-25 31,-1 49 47</inkml:trace>
  <inkml:trace contextRef="#ctx0" brushRef="#br0" timeOffset="3671.274">9749 7516 0</inkml:trace>
  <inkml:trace contextRef="#ctx0" brushRef="#br0" timeOffset="110303.3437">12477 16346 0,'25'0'203,"-25"-25"-156,0-24 0,0 24 15,0-25-30,0 26-1,0-1 47,0 0-47,0 0-15,0 0 15,0 1 63,0-1-78,-25 25 15,25-25-31,-25 25 15,25-25 1,0 0 0,0 1-16,0-1 15,-49-25 32,49 25-16,0 1-15,0-1-16,0 0 16,0 0-1,0 0-15,0 1 16,0-1 0,0 0-1,0 0 1,0 0-1,0 1-15,0-1 16,0 0 0,0 0-1,0 0 1,24 1 0,-24-1-1,25 0-15,0 0 16,0 0-1,25-24 1,-26-1 0,1 25 15,0 0-15,0 25-16,-25-24 15,25-1 1,-1 25-1,1 0 17,-25-25-17,25 25-15,0-25 16,24 25 0,-24 0-16,0 0 15,0 0 1,0 0-1,-1 0 17,1 0 30,25 0-31,-50 25 1,0 0-32,25 0 15,-25-1 1,24 26 0,-24-25-1,0 0 1,0-1-16,0 1 15,0 25 1,0-25 0,0 0-1,0-1-15,0 1 16,0 0-16,0 0 16,0 0-1,0-1-15,0 26 16,0-25-16,0 0 15,0-1 1,0 26-16,-24-25 16,24 0-1,0-1-15,-75 1 16,75 0 0,-25 0-16,25 0 15,-24-1-15,-1 1 16,0 0-16,25 0 15,-25-25 1,0 25-16,1-1 16,-1-24 15,25 25-31,-25-25 0,0 25 16,0-25-1,1 0-15,24 25 16,-50-25-1,25 25 142,25-1-95,0 1-31,0 0 1,25 0-32,-25 0 15,0-1 17,0 1-17,0 0-15,0 0 31,0 0-15,25 0 0,0-1-1,-25 1 17,24-25-17,-24 25 1,0 0-16,0 0 15,50 24 17,-25-24 15,-25 0-32,25 0 1,-25-1-1,0 26-15,24-50 16,1 25 0,-25 0-1,0-1 17,25-24-1,0 25 0,0-25 32,-25 25-32,24-25 47,1 0-47,0 0 16,0 0-31,0 0-1,-25-50 220,0 26-220,-25-1-15,25 0 16,0 0-16,-25 0 16,25 1-16,-25 24 15,0-25 1,25 0 15,25 25 157,-25 25-188,25-25 15,-25 25 1,25-25-1,0 49 1,-1-49 0,-24 25-1,0 0 1,50 0 0,-50 24 15,0-24 94,0 0-63,0 0-46,-25-1 0,0-24-16,1 25 15,-1 25 16,0-25 188</inkml:trace>
  <inkml:trace contextRef="#ctx0" brushRef="#br0" timeOffset="121537.4496">12179 14883 0,'25'25'313,"0"-25"-282,25 24 0,-26-24-15,1 0 297,-25 25-282,0 0-16,-25-25 17,1 25 15,-1 0 46,25-1 1,0 1-31,0 0 62,0 0-79,0 0 33,25-25-48,-1 0 31,1 0 16,0 0 1,0 0-48,0 0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9T14:26:00.2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12179 16594 0,'0'0'0,"-49"0"16,24 0-16,0 25 0,-24-25 16,24 25-1,-25-25-15,25 0 16,-24 50-16,24-50 16,0 0-16,0 0 0,1 0 15,-1 0 1,-25 0-1,25 0-15,-24 0 16,24 0-16,-25 0 16,26 0-16,-1 0 15,0 0 1,0 0 15,-24-25-15,49 0-16,-25 25 15,25-25-15,-50 0 16,50 1-16,-25-1 16,0-25-1,25 25-15,-49-24 16,49 24-16,-25-25 16,25 25-1,0 1-15,-25-26 16,25 0-1,0 26 1,0-1-16,0 0 16,-25-25-16,1 1 15,24 24 1,0 0 0,0 0-16,0 1 15,0-1 1,0 0-1,0 0 1,0 0 0,0 1-1,0-1 1,0 0 0,0 0-16,0 0 15,0 1 1,0-1-16,0 0 15,0 0 1,0-24 0,0 24 15,0 0-31,0 0 16,24 0-1,-24 1 1,25-1-1,-25 0 1,0 0-16,25 25 16,-25-25-16,25 0 31,0-24-31,-1 24 16,1 0-1,0 0 1,0 1-16,0 24 15,49-25 1,-49 0 0,25 25-1,-50-25-15,24 25 16,1 0-16,0 0 16,49 0-16,-49 0 15,25 0 1,-25 0-1,24 0 1,-24 0 0,25 0-1,-26 0 1,1 0 15,0 25-15,0 25-1,0-50-15,-1 24 16,1 26 0,0 0-1,0-1-15,0-24 16,-25 0 0,24 0-1,-24 24-15,0-24 16,0 25-1,0-25 1,0 24 0,0-24-1,25 25 17,-25-26-17,0 26 16,0-25-15,25 24 0,-25 1-1,0-25 1,0 0 0,0-1-16,0 1 15,0 0-15,0 0 16,0 0-16,0-1 15,0 1-15,0 0 16,0 0-16,0 0 16,0-1-16,0 1 15,0 25 1,0-25-16,0-1 16,0 1-1,0 0-15,0 0 16,0 25-16,0-1 15,0 1 1,-25-50 0,25 49-16,0-24 62,-25-25-62,1 0 47,-1 0-31,-50-25-1</inkml:trace>
  <inkml:trace contextRef="#ctx0" brushRef="#br0" timeOffset="940.4675">11956 15180 0,'0'-24'110,"25"-51"-95,49 1-15,-49 24 16,74-49-16,1-25 15,-51 25-15,50 24 16,-24 1 0,49-25-16,-50 24 15,-24 1-15,49-1 16,-24 1-16,24 24 16,-50-49-16,51 50 15,-51-1-15,26 0 16,-1 1-16,25-26 15,-74 75-15,50-49 16,-75 24-16,49 0 16,-24 25-16,0-49 15,0 49-15,-1-25 16,1 25 15</inkml:trace>
  <inkml:trace contextRef="#ctx0" brushRef="#br0" timeOffset="1924.4074">13544 13444 0,'25'0'188,"24"0"-172,1 0-16,-25 0 15,24 0-15,-24 0 16,0 0 156,0 0-157,-1 0 1,-24 25 125,-24 25-126,24-26-15,0 1 16,0 0-16,-25 0 15,0-25-15,25 25 16,0-1 0,0 1 109</inkml:trace>
  <inkml:trace contextRef="#ctx0" brushRef="#br0" timeOffset="3260.6462">14040 13022 0,'0'25'94,"0"25"-78,0-25-16,0 49 15,0 1 1,0-51-16,0 1 16,0 25-16,0-25 15,0-1-15,0 1 16,0 0 0,0 0-16,0 0 15,0-1 1,0 1-1,0 0 1,0-50 156,0 0-172,0 1 16,0-1-1,0 0-15,25 0 16,-1-24 15,-24 24-31,0 0 16,25 25-16,-25-25 15,0 0-15,25 1 16,-25-1 0,25 25-16,-25-25 15,0 0 1,25 0-16,-1 0 15,-24 1 17,25-1-17,-25 0 1,25 0-16,0 0 31,0 25-15,-25-24-1,24 24-15,-24-25 16,25 25 78</inkml:trace>
  <inkml:trace contextRef="#ctx0" brushRef="#br0" timeOffset="4380.5795">14610 12526 0,'25'0'141,"0"0"-94,0 0 31,-25 25-47,0 0-31,0 0 31,0 0 1,0-1-17,-25 1 1,25 0 31,0 0-32,0 0 1,0-1 15,0 1-15,0 0 46,0 0-15,25-25-15,0 0-1,-1 0-31,1 0 31,0 0 32,25 0 30</inkml:trace>
  <inkml:trace contextRef="#ctx0" brushRef="#br0" timeOffset="4796.5539">14809 13345 0</inkml:trace>
  <inkml:trace contextRef="#ctx0" brushRef="#br0" timeOffset="6308.5498">15181 13196 0,'25'0'32,"-1"0"-17,1-25 1,-25 0-16,25 25 16,0 0-1,0 0-15,-1 0 16,1 0-1,0 0 1,0 0 31,-25-24-31,25 24-1,-1-25 32,-24 0 78,0 0-109,-24 25 93,-1 0-93,0 0-1,0 0 63,0 0-62,1 0 0,-1 25 15,0-25-15,0 25 15,0 24 0,25-24 0,0 0-31,0 0 16,0 0-16,0 0 16,0-1-16,0 1 15,0 0 1,0 0-1,0 0 1,0 24 0,25-49 15,-25 25-31,25-25 31,-25 25-31,25 0 31,-25-1-15,25-24 0,24 0-1,-24 0-15,0 0 16,0 0-16,-1 0 16,51 0-16,-50 0 15,-1 0-15,1 0 16,0 0 62</inkml:trace>
  <inkml:trace contextRef="#ctx0" brushRef="#br0" timeOffset="7516.9674">15875 12427 0,'0'25'94,"-24"25"-79,24-26-15,0 26 16,-25-25-16,0 24 16,0-24-1,25 25 16,0-25-15,-49-1 0,73-73 124,-24 24-140,0 0 16,25-24-16,0 24 16,-25 0-16,25 0 15,-25-24 1,25 49-16,-25-25 15,0 0 17,24 25 15,-24-25 15,25 25-62,0 0 16,0 75-1,-25-26 1,0-24-16,25 49 16,-1 26-16,-24-76 15,0 26-15,50 0 16,-50-26-1,25 26-15,0-50 94,-1 0-78,1 0 46</inkml:trace>
  <inkml:trace contextRef="#ctx0" brushRef="#br0" timeOffset="8164.9285">15627 12551 0,'-25'0'31,"50"-25"16,25 25-47,24 0 16,1-24-16,-1 24 16,-49-25-16,49 0 15,-49 25-15,25-25 31,-25 0 1,-1 25-1,1 0-15,0 0 30</inkml:trace>
  <inkml:trace contextRef="#ctx0" brushRef="#br0" timeOffset="8892.5079">16471 12526 0,'0'50'62,"0"0"-46,-25 24-16,25-24 16,-25-1-16,0 26 15,0-75-15,25 49 16,-24 1-16,-1-25 15,25-1 1,0 1 0,0 0-1,-25-25 1,25 25 15</inkml:trace>
  <inkml:trace contextRef="#ctx0" brushRef="#br0" timeOffset="10069.1711">16446 12948 0,'25'0'78,"-1"0"-63,1 0 32,0 0-31,0 0 0,0 0 15,-1 0-16,1 0-15,0 0 32,0 0 61,-25 25-77,0 24 0,0-24-1,0 25 1,-50-25 0,50-1-1,0 1 1,-25 0-1,25 0 64,25 25-33,0-50-30,25 0-16,-25 0 16,-1 0-16,1 0 15,0 0 1,0 0 0,0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9T14:27:20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16644 4688 0,'0'-25'16,"0"0"46,0 1-62,0-1 31,50 0-31,-50 0 16,25 25-16,-25-25 16,49-49-16,-49 24 31,25 50-31,-25-24 15,0-26 1,50 25 0,-50 0-1,0 1 1,0-26 0,0 25-1,0 0 1,0-24 15,0 24 0,0-25-15,0 26 0,0-26 15,0 25-16,0 0 17,0 1-17,0-1 17,0 0-1,0 0-16,0 0 1,0 1 0,0-26-16,0 25 15,0 0-15,0 0 16,0-24 0,0 24-16,0-25 15,0 26 1,0-1-1,0 0 1,0 0-16,0 0 16,0 1-1,0-1 1,0 0-16,25 0 16,-25 0-16,24 1 15,-24-1 1,0 0-16,25 0 15,0 0 1,0 1 0,0-1-16,-1 25 15,1-25-15,0 0 16,0 25 0,24-25-16,-24 25 15,25-24-15,-25-1 16,24 25-1,-24 0 1,0-25-16,0 25 16,24-25-1,-24 25 1,0 0 0,24 0-1,-24 0 1,25 0-1,-25 0-15,24 0 16,-24 0 0,25 0-1,-1 0-15,1 25 16,-25-25 0,24 0-16,-49 25 15,25 0-15,25-25 16,-25 24-1,49-24-15,-74 25 16,50 0 0,-26-25-1,1 25-15,0-25 16,0 25-16,0-25 16,-1 24-16,1-24 15,0 25 1,25 0-1,-50 0 1,49-25 0,-24 25-1,-25-1 1,0 1-16,25-25 16,-25 25-1,25-25-15,-25 25 31,24 0-31,-24-1 32,25 1-17,0 25 17,-25-25-17,0-1 16,25 1-15,-25 0-16,0 0 16,0 0-16,0-1 15,0 1 1,25 0-16,-1 25 31,1-1 16,-25-24-16,25 25-15,-25-25 15,0 24-15,25-24 15,-25 0-15,0 0-16,0-1 31,0 1-15,0 0-16,0 0 15,0 0 1,0-1-1,0 1 1,0 0-16,0 0 16,0 0 15,0-1-31,0 1 16,0 0-1,0 0 1,0 0-1,0-1-15,0 1 16,-50 25-16,25-25 16,25-1-16,-49 1 15,24 0-15,-25 0 16,1 0 0,49-1-16,-50-24 15,25 50-15,1-50 16,-26 25-16,25 0 15,0-25-15,-24 24 16,24 1-16,0-25 16,0 0-16,-24 25 15,24-25 1,-49 25-16,49 0 16,-25-25-16,-24 25 15,-1-1-15,1 1 16,-1 25-16,1-25 15,24-1-15,1 1 16,24-25 0,0 0-16,0 0 15,1 0-15,-1 0 16,0 0-16,-25 0 16,26 0-1,-1 0-15,0 0 16,0 25-1,0-25 1,1 0 0,-1 0-16,0 0 31,0 25-31,0-25 16,-24 0-1,24 0 1,0 0-16,-24 0 15,24 0 1,0 0-16,0 0 16,0 0-16,-24 0 31,24 0-15,25-25-16,-25 25 15,-25-25-15,26 0 16,-1 1-1,0-1 1,25 0 31,0 0 0,0 0-32,25 25 1,-25-24 0,25 24-16,-25-25 15,24 25-15,-24-25 16,25-25 0,0 1 15,0 49-16,-25-25 1,0 0-16,0 0 31,0 0 94,0-24-125</inkml:trace>
  <inkml:trace contextRef="#ctx0" brushRef="#br0" timeOffset="2029.0276">18033 2480 0,'0'25'31,"0"25"-15,-24-50 0,24 49-16,-25-49 15,25 25-15,-25 0 16,0 0-16,25 0 15,0 0 1,-25-25 0,25 24-1,50-73 142,-25 24-157,24-25 15,-24 25-15,25-24 16,-25 24-16,-1 0 15,-24 0 1,25 1 0,0 24 156,-25 24-157,0 1-15,0 25 16,0-25-16,0-1 15,0 1-15,0 0 16,0 0-16,0 0 16,0 24-1,0-24 1,25-25-16,-25 25 31,25-25-15,-1 0 15,1 0 0,-25-25-15</inkml:trace>
  <inkml:trace contextRef="#ctx0" brushRef="#br0" timeOffset="2677.6641">17934 2431 0,'25'-25'32,"0"25"-17,0-25-15,24 25 31,1-25-31,-1 25 16,-24 0-16,0 0 16,25 0-16,-26 0 15,1 0-15,25 0 16</inkml:trace>
  <inkml:trace contextRef="#ctx0" brushRef="#br0" timeOffset="3325.6259">18579 2580 0,'0'24'62,"-25"1"-46,25 25-16,-74 0 15,74-26-15,-25 26 16,0-25-16,-24 0 16,49 24-16,-25-49 15,0 50 1,0-50-16,25 25 16,-25 24-1,25-24 16</inkml:trace>
  <inkml:trace contextRef="#ctx0" brushRef="#br0" timeOffset="4485.54">18529 2853 0,'25'-25'109,"0"25"-77,0 0-17,0 0 79,-25 25 0,0-1-79,0 26 1,0-25 0,0 0-1,0 24 1,0-24-1,-25 0 1,0-25 0,25 25-16,-25-1 31,25 1 78,0 0-93,0 0 15,50-25 0,-25 0-15,-1 0 0,1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9T14:34:51.1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4912 9103 0,'24'0'187,"1"0"-171,0 0 0,0 0-16,0 0 15,0 0 48,-1 0-1,1 0-62,0 0 63,0 0-32,0 0 0,-1 0 16,-24 25 328,-24 0-359,24 0-1,-25 0-15,0 24 16,0-49-16,25 25 16,-25 0-1,25 0-15,-24-25 16,24 24 0,-25-24-1,25 25-15,-25 0 31,0 0 1,0 0 15,25-1-16,0 1 16,-25 0-32,25 0 17,0 0-17,0-1 16,0 1 79,25-25-95,0 0 1,25 0 0,-1 0-1,1-25 17,-25 1-1,0 24-16,-1 0 79</inkml:trace>
  <inkml:trace contextRef="#ctx0" brushRef="#br0" timeOffset="1453.3588">5011 9302 0,'-25'0'31,"0"25"-15,50-25 124,25 0-124,-25 0-16,49 0 15,-49 0-15,0 0 16,-1 0-16,1 0 16,0 0-1,0 0 17,0 0 14,-50 0 173,-25 0-203,25 0-1,-24 0 1,24 0 0,-25 0-1,26 0-15,-26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1T14:03:41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5730 0,'0'49'47,"-25"-49"-31,25 25-16,0 0 16,0 25-1,0-1-15,0-24 16,0 0-16,0 0 15,0 24-15,0-24 32,-25 0-32,25 0 0,0 0 15,0-1-15,0 1 16,0 0 0,0 0-1,0 0-15,0-1 16,0 1-1,0 0-15,0 0 16,0 0 0,0-1-16,-25-24 15,25 25-15,0 0 16,0 0 0,0 0-1,0-1-15,0 1 31,0 0-31,0 0 16,0 0 0,0-1-16,0 1 15</inkml:trace>
  <inkml:trace contextRef="#ctx0" brushRef="#br0" timeOffset="1751.6268">9724 5953 0,'25'0'62,"-1"0"-46,1 0 0,0 0-16,0 0 15,0 0 1,-1 0-16,1 0 16,0 0-1,0 0-15,0 0 31,-1 0 1,1 0-17,0 0 48,-25 25-32,0 25-15,0-26-1,0 1-15,0 0 16,0 0 0,0 0-16,0-1 15,-25 1 1,25 25-1,0-25 1,-25-25 0,1 24-16,24 1 15,0 0 17,0 25 14,0-26 142,-25-24-172,25 25 15,-25 0-16,0 0 17,25 0 155,25-25-171,25 24-16,-26-24 15,1 0-15,25 0 16,-1 0 0,-24 0-1,0 0 32,0 0-31,0 0-16</inkml:trace>
  <inkml:trace contextRef="#ctx0" brushRef="#br0" timeOffset="2768.0637">9897 6251 0,'25'0'125,"0"0"-109,25 0-16,-26 0 15,26 0 1,-25 0 0,24 0 15,-24 0 0,25 0 32,-25 0-32,24 0-31,-24 0 16,50 0-1,-51 0-15</inkml:trace>
  <inkml:trace contextRef="#ctx0" brushRef="#br0" timeOffset="4224.5953">10269 5705 0,'0'-25'93,"25"25"-93,0 0 16,25 0 0,-25 0-1,-1 0 17,1 25 14,0 0-30,-25 0 93,0-1-93,0 1 0,0 0 15,-25 0 0,0 0 0,25 0 16,-24-25-15,24 24-1,0 1-16,0 0 64,0 0-48,0 0-16,24-25 17,-24 24-32,25-24 15,0 0 32,25 0-31,-26 0 15</inkml:trace>
  <inkml:trace contextRef="#ctx0" brushRef="#br0" timeOffset="5384.8123">10840 5655 0,'0'50'94,"0"0"-78,0 24-1,0-24 1,0-25-16,0 24 16,0-24-1,0 25 1,25-1-16,-25-24 16,0 0-1,0 24-15,0-24 16,25 0-1,-25 25 1,0-1 0,0-24-1,0 0-15,24 0 16,-24-1 0,0 1-1,0 0 1,0 0-16,0 0 15,0-1 1,0 1 0,0 0-1,0 0 1,0 0 0,0-1 15,0 1-16,0 0 1</inkml:trace>
  <inkml:trace contextRef="#ctx0" brushRef="#br0" timeOffset="5999.8403">11187 6400 0,'25'0'62,"0"0"-62,0 0 16,-1 0-16,1 0 15,0 0 1,0 0-16,0 0 31,0 0 16,-1 0-31</inkml:trace>
  <inkml:trace contextRef="#ctx0" brushRef="#br0" timeOffset="6767.3062">11237 6499 0,'0'49'16,"25"-24"-1,-1-25 16,1 0-15,0 0 0,0 0-16,0 0 15,0 0 1,-1 0 0,1 0-1,0 0-15,0 0 16,0 0-1,-1 0 1,1 0 0</inkml:trace>
  <inkml:trace contextRef="#ctx0" brushRef="#br0" timeOffset="33408.068">11931 6226 0,'0'-25'32,"0"0"-17,25 25 32,0-24-16,0 24-15,0 0 31,-1 0-31,1 0-16,-25 24 15,25 1 1,-25 0-1,0 0 1,25 0 0,0-25-16,-25 49 31,-25-24-15,0 0 15,0 0-16,0 24 1,1-49-16,-1 25 16,0 0 46,0 0-46,0-25 15,50-25 141,25-25-156,-1 50-1,-49-25 1,25 1-1,0-1 1,0 0 0,-25 0-1,25 25-15,-25-25 32,24 25-1,1-49 0,0 49 0,-25-25-15,25 25 0,0-50-1,-1 50 1,1 0 31,-25-24-47,25 24 31,-50 24 203,0 1-218,1 0 0,24 0-1,-25 0 1,25-1 15,-25 1-31,0-25 31,25 25-31,0 0 16,-25 0-16,25-1 31,0 1-15,0 0-1,0 0 48,0 0-47,0-1-1,25 1 32,0-25-31,0 25 15,24-25 16,-24 25 15</inkml:trace>
  <inkml:trace contextRef="#ctx0" brushRef="#br0" timeOffset="35335.3154">12527 5655 0,'49'25'78,"-49"0"-63,50-25 1,-25 0 0,0 25 15,-1-25 0,1 0 16,0 25 0,-25-1-16,0 26-15,0-25 31,0 0-16,0 0-15,-25-1-16,0-24 46,25 25 64,0 0-95,0 0 64,0 0-33,0-1 95,0 1-110,25-25 1,0 0-1,0 0 0,0 0-31,-1 0 94,1 0-94,0 0 31,0 0 0</inkml:trace>
  <inkml:trace contextRef="#ctx0" brushRef="#br0" timeOffset="36135.6248">12924 6474 0,'24'0'31,"51"0"-15,-1 0-16,25 0 15,1 0 1,-26 0-16,-24 0 16,24 0-16,1 0 15,-51 0 1</inkml:trace>
  <inkml:trace contextRef="#ctx0" brushRef="#br0" timeOffset="37591.9387">13593 6226 0,'25'-25'31,"0"25"-31,0 0 16,0 25-16,-1 25 16,1-26-1,25 1-15,-50 0 16,25-25-16,-25 25 31,24-25-15,1 25-16,0-25 15,0 0 17,0 0-32,-1 0 31,1 0-16,-25-25 1,0 0 0,0 0-1,0 0 1,0 1-16,0-1 16,0 0 140,0 50-125,0 24-15,0-24-16,25 50 15,0 24-15,0-50 16,-25-24-16,0 0 16,24 74-16,-24-49 15,0-25-15,50 24 16,-50-24-16,0 0 15,0 0-15,0 0 16,0-1-16,25 26 16,-25-25-16,0 24 15,25-24 1,-25 25 0,0-25 15,0 24-16,0-24 1,-25 25 15,0-50-15,25 24 0,-25-24-16,0 0 15,1 0-15,-1 0 16,0 0-1,-49 0-15,49 0 16,-50 0-16,1 0 16,0-24-16,-26-1 15,1-25-15,25 25 16,-1 1-16,50-1 16,-24 0-16,24 25 15,25-25-15,-25 25 16,0 0-1,1-25 17,24 1-1,0-1-15,0 0-16,0 0 15,0 0-15,0-24 16,0-26-16,0 1 15</inkml:trace>
  <inkml:trace contextRef="#ctx0" brushRef="#br0" timeOffset="39031.2971">14089 5804 0,'0'-25'62,"25"25"-62,0 0 47,0 0-15,0 0-17,-1 0 1,-24 25 15,25 0-31,-25 0 31,0 0 1,0 0-17,0-1 1,0 1-1,0 0 1,-25 0 0,1-25-16,-1 0 15,0 0 32,0 49 0,25-24-31,25 0 15,-25 0-15,25-25-1,0 0 1,-1 0-16,1 0 15,25 0 1,-25 0 0,-1 0 15,1 0-31</inkml:trace>
  <inkml:trace contextRef="#ctx0" brushRef="#br0" timeOffset="39767.63">14561 6499 0,'49'0'32,"-24"0"-17,50 0-15,-51 0 16,51 0-16,-26 0 15,26-50-15,-50 50 16,-1 0-16,26 0 16,-25 0-1,0 0 17</inkml:trace>
  <inkml:trace contextRef="#ctx0" brushRef="#br0" timeOffset="40359.5943">14734 6276 0,'-24'0'62,"24"49"-30,0-24-32,0 0 15,0 0-15,0-1 16,0 26-16,0-25 16,24 24-16,-24-24 15,0 0-15,25 0 16,-25 0-16,0-1 15</inkml:trace>
  <inkml:trace contextRef="#ctx0" brushRef="#br0" timeOffset="41575.7668">15156 6226 0,'50'-25'110,"-26"25"-95,26 0-15,-25 0 16,0 0-16,-1 25 31,1 0 0,0 0 1,-25-1 46,0 1-78,0 0 15,0 0-15,0 0 16,-25-1 0,0 1-1,25 0 1,0 0 15,-24 0-31,-1-25 16,25 24-1,0 1 17,0 0-17,0 0 32,0 0-16,0-1-15,25-24 0,-1 0-1,1 0-15,25 0 16,-25 0-16,49 0 16,-49 0 15,24 0 0</inkml:trace>
  <inkml:trace contextRef="#ctx0" brushRef="#br0" timeOffset="42400.2185">15875 6325 0,'0'25'79,"0"0"-64,0 0-15,0-1 31,0 1-31,-24 0 16,24 0 0,0 0-16,0-1 15,0 1 17,0 0-17,0 0 63</inkml:trace>
  <inkml:trace contextRef="#ctx0" brushRef="#br0" timeOffset="43471.6972">15875 6102 0</inkml:trace>
  <inkml:trace contextRef="#ctx0" brushRef="#br0" timeOffset="45791.7881">16148 6325 0,'25'25'219,"0"-25"-204,0 0 1,-1 25-1,-24 0-15,0-1 32,0 1-17,0 0 1,0 0 0,0 0-1,0-1-15,0 1 31,-24-25-31,-1 25 16,0-25-16,25 25 16,-25-25-1,0 0 173,25-25-157,25 25-15,0-25 15,-25 0-31,0 1 31,25 24 0,-25-25-15,25 0 15,-25 0 16,24 25-31,1 0 15,-25-25-31,25 25 16,0 0-16,-25-24 15,25 24 79,-1 0-94,-24-25 16,25 0 31,-25 0 203,0 50-235,-25 25 1,25-26-1,0 26-15,0-25 16,-24-25 0,-1 25-1,25-1 63,0 1-62,0 0 31,0 0-31,0 0-1,0-1 16,0 1-15,25 0 0,-1-25 15,-24 25-15</inkml:trace>
  <inkml:trace contextRef="#ctx0" brushRef="#br0" timeOffset="47343.7936">16545 6424 0,'50'25'31,"-26"25"-15,26-1-16,-50-24 15,25 0-15,0 25 16,0-50-1,-25 24-15,49 1 16,-49 0 0,25-25-1,0 0 32,0 0-31,-1 0-16,1 0 31,-25-25 16,0 0-31,0 1 15,0-1-16,0 0-15,0 0 16,0 0 31,0 1-16,-49-1-15,49 50 140,0 49-140,24-24-16,1 49 15,-25-50-15,25-24 16,-25 25-16,25 0 16,0-1-16,-1 1 15,1-1 1,0-24-16,-25 0 15,0 25-15,0-26 16,0 1-16,0 25 16,0-1-1,0 1 1,0-25 0,0 0-1,0-1 32,-50-24 0,1 0-31,24 0-16,-25 0 15,26 0-15,-26 0 16,25 0-16,-74-24 15,74 24-15,-25-50 16,26 50-16,-26-25 16,25 0-16,-24 1 15,24-1 1,0 25 0,0 0-16,0-25 15,1 25 141</inkml:trace>
  <inkml:trace contextRef="#ctx0" brushRef="#br0" timeOffset="55001.0606">11783 5631 0,'0'74'78,"0"0"-62,0-49-16,0 25 15,24 0-15,-24 24 16,25 0-16,-25-49 16,0 25-16,0-25 15,0 49-15,0-49 16,0 24-16,0-24 16,0 0-1,50 25-15,-50-1 16,0-24-1,0 25 1,0-26-16,0 26 31,0-25-15,0 24 0,0-24-1,0 25 1,25-1-1,-25-24-15,0 0 16,24 0-16,-24 25 16,0-1-1,0-24 1,0 0 0,0 0-16,0-1 15,0 1 1,0 0-1,0 0 17</inkml:trace>
  <inkml:trace contextRef="#ctx0" brushRef="#br0" timeOffset="56487.4877">17488 5755 0,'24'49'156,"-24"26"-140,0-50-16,0 49 15,25-24-15,-25-1 16,0 26-16,25-26 15,-25-24-15,0 0 16,25 49-16,-25-49 16,0 25-16,0-26 15,0 51-15,0-26 16,0-24-16,0 0 16,0 25-16,0-26 15,0 26-15,0 0 16,0-26-1,0 1-15,0 0 16,0 0-16,0 0 16,0 24-16,0-24 15,0 0-15,0 25 16,0-26-16,0 26 31,0-25-31,0 0 16,0-1-16,0 1 15,0 0-15,0 0 16,0 0 0</inkml:trace>
  <inkml:trace contextRef="#ctx0" brushRef="#br0" timeOffset="65904.0215">17934 6375 0,'25'0'94,"0"0"-94,0 0 15,49 0-15,-49 0 16,0 0-16,24 0 15,1 0 1,-25 0 0</inkml:trace>
  <inkml:trace contextRef="#ctx0" brushRef="#br0" timeOffset="66543.5031">18009 6598 0,'24'0'16,"51"0"-16,-50 0 16,24 25-16,26-25 15,-26 0-15,1 0 16,-1 0 0,-24 0-16</inkml:trace>
  <inkml:trace contextRef="#ctx0" brushRef="#br0" timeOffset="67487.4665">18554 6970 0,'0'0'0,"0"25"16,0 25-1,0-26-15,0 26 16,0-25 0,0 24-1,0-24 1,0 0-1,0 0 95,25-25-95,0 0-15,0-99 16,49-25-16,-49 74 16,49-24-16,-49 49 15,25-25-15,-25-24 16,24 49-16,-24-25 16,0 1-16,0-1 15,-1-49-15,1 49 16,0 1-16,-25-26 15,50-49-15,-26 99 16,-24 1-16,25-26 16,25 0-16,-25 1 15,-1 24-15,1-25 16,25 1-16,-50 24 16,49-25-16,-49 25 15,0 1 1,25-26-16,-25 25 15,25 0-15,0-49 16,-25 49-16,25 0 16,-25 1-1</inkml:trace>
  <inkml:trace contextRef="#ctx0" brushRef="#br0" timeOffset="68583.8519">19646 5928 0,'24'0'31,"-24"25"-15,0 0-16,0 25 15,0-26-15,0 26 16,0-25-1,-24 24-15,24 1 16,-50-25 0,50 0-16,0-1 15,-25 1-15,25 0 16,-25 25-16,25-26 16,0 1-1,0 0-15,0 0 16,0 0-16,0-1 15,0 26-15,0-25 16,-24 0-16,24-1 16,0 1-16,0 0 15,0 0 1,0 0-16,0-1 16,0 1 15,0 0-31,0 25 15,0-1 1,0-24 0,0 0-16,0 0 15,0 0 17,0-1 77</inkml:trace>
  <inkml:trace contextRef="#ctx0" brushRef="#br0" timeOffset="70455.876">19720 6524 0,'25'0'16,"-25"-25"-1,25 0 1,-1-25 15,26 26 16,-25 24-16,0 0 1,0 0-17,-1 0 32,-24 24-31,0 1-1,0 0-15,0 0 32,0 24-32,0-24 31,0 0-31,0 0 15,0 0 1,-24-1 0,-1-24-16,25 25 15,-25-25 1,25 25 0,25-25 202,-25-25-218,25 25 16,-25-25-16,49 25 16,-49-24-1,25-1 16,-25 0-15,0 0 0,50-24-1,-50-1 32,24 50-31,-24-25 15,0 0 0,0 1 1,0 73 139,0-24-155,0 25-16,0-26 16,-24 1-16,24 0 15,0 0-15,0 0 32,0-1-17,0 1-15,0 0 16,0 0-1,0 0 1,0-1-16,0 1 16,0 0 31,0 0-16,24-25-16,1 0 1</inkml:trace>
  <inkml:trace contextRef="#ctx0" brushRef="#br0" timeOffset="71864.4777">20142 6077 0,'0'-25'110,"25"25"-95,-1 25 48,1 0 62,-25 0-125,25-25 15,0 25 1,-25-1 31,0 1 15,0 0-15,0 0-31,-25 0 0,25-1 30,-25 1-30,25 0 78,0 0-47,0 0-47,25-25 47,0 0-1</inkml:trace>
  <inkml:trace contextRef="#ctx0" brushRef="#br0" timeOffset="72872.4433">20340 6648 0,'0'24'78,"25"-24"-62,0 0 0,0 0 15,-1 0-31,1 0 15,0 0 17,0 0-32,0 25 15,-1-25 1,1 25 0,0-25-1,0 0 1,24 0-1,-24 0 1,0 0-16,0 0 16,0 0-16,-1 0 15,1 0-15</inkml:trace>
  <inkml:trace contextRef="#ctx0" brushRef="#br0" timeOffset="74384.1054">20861 6449 0,'50'50'94,"-25"-25"-79,24-25 1,-24 0 62,25 0-62,-26 0-1,26 0 1,-25 0 15,-25-25-15,0 0 0,0 0-1,0 0-15,0 1 16,0-1 15,0 50 157,0 74-173,0 0-15,0-25 16,0 1-16,0-1 15,25 26-15,-25-26 16,0-24-16,49-1 16,-49 26-16,0-26 15,0 1 1,25-1-16,-25 51 0,0-51 16,0 26-16,0-51 15,0 26-15,0-25 16,25 49-16,-25-49 15,0 0 1,0 0 0,0-1-16,0 26 62,-25-50-31,0 0-15,-49 0-16,-25 0 16,-1 0-16,1 0 15,-25-25-15,25 25 16,-75-74-16,125 74 16,-26-25-16,26 0 15,-26 0 1,50 1-1,1-1 17,-1 0 30,25 0-31,0-24 1,-25 24-32</inkml:trace>
  <inkml:trace contextRef="#ctx0" brushRef="#br0" timeOffset="75695.944">21382 6077 0,'-25'0'15,"25"50"17,25-25-17,-25 24 1,25-49 15,0 50-15,-1-1-1,1-24 1,-25 0-16,0 0 16,0 0-1,0 24 1,0-24-1,0 0-15,0 0 16,0-1 0,0 1-16,0 0 15,0 25 1,0-26 0,0 1-1,-25-25 1,25 25-16,0 0 31,-24 0 16,24-1-31,0 1 62,0 0-63,-25-25 1</inkml:trace>
  <inkml:trace contextRef="#ctx0" brushRef="#br0" timeOffset="77223.9756">21531 5953 0,'25'0'78,"24"0"-62,-24 0-16,0 0 16,24 0-1,-24 25 79,-25 0-94,0 0 16,0-1 15,0 1-31,0 0 15,0 0 17,0 0-17,0-1 1,0 26 0,0-25-1,-25-25 1,25 25-1,0-1 17,0 1 46,0 0-16,25-25-15,0 0-16,0 0 48,0 0-48,-1 0-16,1 0 48</inkml:trace>
  <inkml:trace contextRef="#ctx0" brushRef="#br0" timeOffset="78416.0454">21952 6672 0,'25'0'63,"25"0"-48,-25 0 1,24 0-16,-24 0 16,25 0-16,24 0 15,-49 0 1,0 0 124</inkml:trace>
  <inkml:trace contextRef="#ctx0" brushRef="#br0" timeOffset="79745.5947">22126 6598 0,'0'25'94,"0"0"-79,0-1 1,0 1-16,0 0 16,0 0-16,0 0 31,0-1-31,0 1 16,-25 0-1,25 0 32,0 0-31</inkml:trace>
  <inkml:trace contextRef="#ctx0" brushRef="#br0" timeOffset="81967.8901">22399 6300 0,'0'50'62,"0"-25"-46,0 24 0,0-24 46,0 0 1,0 0-48,0 0 1,25-25-16,24 0 16,-24 0-16,25 0 15,-25 0-15,49 0 16,-24 0-16,24 0 15,-24 0-15,-26 0 157,-24-25-126,-24 0-15,24 0 15,-25 0 0,25 1 250,-25-1-124,0 0-126,25 50 94,0 24-125,0 1 15,0 0-15,0-26 16,0 26-16,0-25 16,0 24-1,0-24 17,0 0-32,0 0 15,0 0 32,0-1-47,0 1 16,0 0 15,0 25 0,0-25 0,0-1 79</inkml:trace>
  <inkml:trace contextRef="#ctx0" brushRef="#br0" timeOffset="84143.4371">23019 6598 0,'25'0'16,"-25"-25"0,25 25-16,0-25 15,-25 1 17,24-1-1,1 25 78,25 0-78,-25 74 1,-25-49-1,0 0-31,0 24 31,0-24-15,0 0-16,0 0 31,-25 0-15,0-1 15,0 1-31,0-25 16,25 25-1,-24-25 1,48 0 171,1 0-187,-25-25 16,25 0 0,0 1-1,0 24-15,-1-25 16,1 0-1,0 0 32,0 25-31,-25-25 0,0 1-16,25-1 15,-1 0 16,-24 0 16,25 25 16,0-25-32,-25 50 141,-25-25-156,25 25-1,-25 25 1,1-50-1,-1 49 1,25-24 0,-25 0 46,25 0-62,0-1 31,0 1 1,0 25-17,25-25 32,0-25-47,-25 25 16,24-25-16,1 0 31,0 0-31,-25 24 16,25-24-1</inkml:trace>
  <inkml:trace contextRef="#ctx0" brushRef="#br0" timeOffset="85431.586">23416 6176 0,'50'0'63,"-1"0"-48,-24 0-15,0 0 16,0 0 93,-25 25-62,0 0-16,0 0-15,-25 0-16,0-1 16,0-24-1,0 25 1,1 0-1,-1 0 32,25 0 31,0-1-62,0 1 0,25-25 15,-1 0-31,26 0 31,-25 0-31,0 0 31,-1 0 1,1 0-17,0 0 1,0 0 15,0 0-31,-1 0 16,26 0-1,-25 0 1</inkml:trace>
  <inkml:trace contextRef="#ctx0" brushRef="#br0" timeOffset="86800.1233">23763 6648 0,'0'24'32,"0"26"-32,0-25 15,0 0 1,25-1-16,-25 1 15,25-25 79,0 0-78,-1 0-16,1 0 47,-25-25-16,50 1 0,-50-1 0,0 0-15,0 0-16,0 0 31,0 50 157,0 50-188,0-1 15,0-24-15,0-1 16,0 1-16,0-25 16,0 49-16,0-49 15,0 25 1,0-26-16,0 26 16,0-25-1,0 0-15,0-1 16,0 1-16,0 0 15,0 0-15,0 0 16,0-1 0,0 1-1,0 0 1,-25 0 15,0-25-31,0 0 16,1 0-1,-26 0-15,-24 0 16,24 0-16,-24 0 16,-26 0-1,26 0-15,0 0 16,24-25-16,25 25 16,-49 0-16,49 0 15,0-25 79,25 0-94,0 1 16,0-1-16</inkml:trace>
  <inkml:trace contextRef="#ctx0" brushRef="#br0" timeOffset="88216.3017">23912 6226 0,'25'0'62,"0"0"-46,24 0-16,-24 0 15,0 0-15,0 0 16,0 0-16,-1 0 16,1 0-16,0 0 15,0 0 48,0 0-48,-1 0 17,-24 25-17,0 0 16,0-1-15,0 1 15,0 0-31,-24-25 16,24 25 0,-25 0-1,25-1 1,-25-24-16,25 25 31,0 0 16,0 25 15,50-50-30,-1 0-17,1 0-15,-25 0 16,-1 0-16,1 0 16,0 0-16</inkml:trace>
  <inkml:trace contextRef="#ctx0" brushRef="#br0" timeOffset="90471.6298">19571 5482 0,'25'0'172,"25"0"-156,-26 25-16,76 24 15,-26-24-15,25 0 16,1-25-16,-1 25 15,50 24-15,-1-24 16,-48-25-16,73 25 16,-74-25-16,26 25 15,23-25 1,-73 0-16,49 0 16,-25 0-16,-25 0 15,1 0-15,-1 0 16,-24 0-16,24 0 15,-24 0-15,-1 0 16,51 0-16,-26 0 16,1 0-16,49 0 15,-25 0-15,50 0 16,-75 0-16,25 0 16,-49 0-16,-25 0 15,24 0-15,1 0 16,-25 0-16,24 0 15,-24 0-15,49 0 16,-49 0-16,25 0 16,-25 0-16,0 0 31,-1 0-31,1 0 16,0 0-1,0 0-15,0 0 16,24 24-16,-24-24 15,25 0 1,-26 0 0,51 25-16,-1-25 15,-49 0 1,0 25-16,24-25 16,26 25-1,-26-25-15,1 25 16,0-25-16,-26 0 15,1 0-15,25 0 16,-1 0 0,-24 0-16,25 0 15,-25 0 1,0 0-16,49 0 16,-24 0-1,-1 25-15,1-25 16,-25 0-1,-1 0-15,1 0 94,-25 24-94,25 1 16,49 74-16,-74-74 15,25 25-15,-25-25 16,0-1-16,50 26 16,-50-25-1,25-25-15,-25 25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1T13:53:56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6251 9674 0,'0'25'31,"0"-1"-16,0 1 64,0 0-64,0 0 16,0-50 188,25 0-219,-50 25 235,0 0 15,25 25-172,-24-25-47,-1 0 0,25-25-31,-25 25 0,25-25 16,0 1-1,0-1 1,0 0 0,0 50 109,0 0-94,0-1 16,-25-24 0,25 25-16,-25-25 63,25-25-47,0 1-16,-25 24 141,1 0-141</inkml:trace>
  <inkml:trace contextRef="#ctx0" brushRef="#br0" timeOffset="847414.2274">10617 14436 0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1T14:26:23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15429 11237 0,'-50'0'79,"25"0"-79,1 0 15,-1 0-15,0 0 16,-49 0-16,-26 0 15,1 0-15,-50 0 16,25 0-16,-49 0 16,73 0-16,1 0 15,0 0-15,25 0 16,24 0-16,0 0 16,26 0-16,-1 0 15,0 0 1,0 0-16,0 0 15,-24 24-15,-1-24 16,1 50 0,-1-50-16,-24 25 15,24 0-15,-24-1 16,-26 26-16,75-25 16,-74 0-16,50-1 15,-1 1-15,-49 25 16,74-25-16,0-1 15,-74 26-15,74-25 16,-24 0-16,-26 49 16,26-49-16,-1 24 15,-24 26-15,49-26 16,-50 1-16,1 0 16,24-1-16,1-24 15,-1 0-15,-24 25 16,-1-1-16,50-49 15,-49 75-15,-25-51 16,74 26-16,-25-25 16,1 49-16,-1-74 15,1 50 1,-1-1-16,25 1 16,-49 24-16,-1 1 15,-24-26-15,50 1 16,-26 24-16,25-24 15,26-25-15,-51 49 16,26-24-16,24 0 16,0-50-16,-25 74 15,26-24-15,-26 49 16,0-74-16,26 49 16,-26-49-16,50 24 15,-50 1-15,26 0 16,-1-1-16,25-24 15,-50 25-15,25-1 32,25 1-32,-49-25 15,49-1-15,-25 51 16,25-50-16,-25 24 16,-24 1-16,24 49 15,0-74-15,0 49 16,0-24-16,1 0 15,-1 24-15,0-24 16,0-26 0,0 76-16,0-76 15,1 26-15,-1 0 16,0 24-16,-25-24 16,26-50-16,24 24 15,-50 1-15,25 25 16,0-25-16,1 24 15,-1-24-15,0 74 16,-25-49-16,26 0 16,-51 24-16,75-49 15,-25 0-15,1-1 16,-1 1 0,0 0-1,25 25-15,-25-26 16,25 1-1,-25 25 1,1-50 0,24 25-1,0 24 1,0-24 0,-25 0-1,25 0-15,-25 24 16,25-24-1,0 0 95,-25-25-63,25-25-32,0-25-15,-25 1 16,25 24-16,0-25 16,0 26-16,0-26 15,0 25 1,0-24-16,0 24 15,0-25 1,0 25 15,0-24-15,0 98 140,0-24-140,0 25-16,0-25 15,0 24-15,0-24 16,0 0-16,0 24 16,0-24-16,-49 50 31,49-26-31,0 1 16,0-25-1,0-1-15,0 1 203,25-25-203,49-49 16,25 24-16,25-50 16,0 1-16,-49 24 15,-1 1-15,25-1 16,0-24-16,-49 74 15,-50-25-15,50 0 16,-1 0-16,-49 1 47,0-26 125,0 25-157</inkml:trace>
  <inkml:trace contextRef="#ctx0" brushRef="#br0" timeOffset="13999.5708">20861 11534 0,'-25'0'63,"25"25"-32,25-25-15,0 50-1,0-50 1,24 0-16,-24 0 16,25 0-1,-1 0 1,26 24-16,-1-24 16,-24 25-16,24 0 15,-24-25-15,24 50 16,-49-50-16,25 24 15,-26-24-15,26 25 16,0 0-16,-1 0 16,26 24-1,-26 1-15,26-25 16,-26 24-16,1 1 16,24 0-16,-24-1 15,0 1-15,24 0 16,-49-26-16,24 26 15,1 0-15,-25-1 16,24-24 0,-49 49-16,25-24 15,-25 24-15,25 1 16,-25-1-16,0 1 16,0 24-16,0-50 15,0 51-15,0 73 16,0-73-16,0 24 15,-25 49-15,-49-24 16,74-124-16,-50 49 16,1 1-16,-26 49 15,50-75-15,-24 75 16,-26-49-16,26-1 16,-26 25-16,26-49 15,-1-25-15,-24 99 16,-1-50-16,-24-24 15,49-1-15,-24 51 16,-25-51-16,-50 75 16,50-25-16,-75 1 15,75-1-15,0-25 16,-25 26-16,24-51 16,1 26-1,0-1-15,-50 25 16,25-24-16,-25 49 15,-74-25-15,124-25 16,-75-24-16,-24 24 16,24 1-16,75-26 15,-75 1-15,25-25 16,1 24-16,24-49 16,-25 25-16,-25 0 15,25 0-15,-24 24 16,49-49-16,0 0 15,24 0-15,26 25 16,-75-25-16,100 25 16,-100 25-16,50-50 15,24 0-15,1 0 16,-1 0-16,75 24 16,-25-24-16,1 0 15,-1 0-15,0 0 16,0 0-16,0 25 15,1-25 1,-26 0 0,25 0-1,0 0 1,1 0-16,-1 0 16,0 0-1,0 0-15,0 0 16,-24 0-16,24 0 15,-25 0-15,26 0 16,-26 0-16,25 0 16,-24 0-16,24 0 15,-25 0-15,25 0 16,1 0-16,-26-25 16,0 1-16,50-1 15,-49 25-15,49-25 16,-25 25-16,25-25 15,-50 0-15,1 1 16,24-1 0,0 0-1,25 0 17,-25 0-32,0 25 15,1 0 1,-1-24-1,0-1 1,0 25 15,25-25-15,-25 25-16,25-50 62,-49 26-30,49-1-1,-25 25 16,25-25 109,25 50-125,-25 0 1,0-1-1,25 26-16,-25 0 79,0-26-31,0 1-48,0 0 1,0 0 140,-25-25-46,25-25-110,25 25 15,-25-25-15,0 0 16,24 1-1,1 24 1,-25-25-16,25 0 16,0 25-1,-25-25 126,25 25-94,-25-25-32,24 25 1,26 0 0,-25 0-16,0 0 15,-1 0-15,1 0 16,0 0 0,0 0-1</inkml:trace>
  <inkml:trace contextRef="#ctx0" brushRef="#br0" timeOffset="16559.6701">18157 12725 0,'0'25'0,"0"-1"15,0 1 1,0 0-16,0 0 16,0 0-16,0-1 15,0 1-15,0 0 16,0 25-16,0-26 16,-49 26-16,24 0 15,-49 24-15,-1 1 16,-49-51-16,-25 26 15,50 0-15,-50 24 16,-24 0-16,-1 1 16,50-26-16,-74 26 15,49-26-15,-50 26 16,50-26-16,1-24 16,-26 50-16,100-51 15,-50 51-15,-50-26 16,25 51-16,75-76 15,-26 51-15,26-50 16,0-25-16,-26 74 16,26-49-16,0 25 15,24-1-15,0-24 16,-24 25 0,24-26-16,1 26 15,-1-25-15,-24 49 16,24-49-16,-24 49 15,-26 1-15,51-1 16,-1 1-16,25-51 16,-74 76-16,74-51 15,-24 1-15,24 24 16,-25-24-16,26-25 16,-1 24-16,25 1 15,-50 0-15,25-26 16,1 76-16,-51-51 15,75 1-15,-25-25 16,1 24-16,-1-24 16,25 25-1,-25-50-15,0 49 16,-25 1-16,50-25 16,-24-1-16,-1 1 15,25 0-15,-25-25 31,25 25-31,0 0 16,-25-1 0,25 1-16,-25 0 15,1-25 79,-1 0-78,0 0-1,25-25-15,-25-24 16,25 24-16,0-25 16,-25 1-16,25 24 109,0 0-93,25 25 30,0 0 48,25 0-78,-50 25 15,0 0-31,0-1 16,0 26-1,0-25 1,0 0 0,24-1 15,-24 1 0,0 0-15,50-25 124,-25 0-124,49 0-16,26-50 16,-26 26-16,50-51 15,0 50-15,-25-24 16,-24-1-16,-1 25 15,0 1-15,-49-1 16,0 0-16,0 25 16</inkml:trace>
  <inkml:trace contextRef="#ctx0" brushRef="#br0" timeOffset="63591.845">17636 11534 0,'-24'0'125,"-1"0"-109,0-25 0,0 25-16,0-24 15,1-1 1,-1 0 0,25 0-1,0 0 1,0 1-1,0-1 1,0 0 47,25 25-32,-1 0 0,1 0-15,0 25-1,0-25 1,0 25 0,-25-1-1,49 1 1,-49 0 46,0 0-30,0 0-17,-49-25 1,24 0-16,-25 0 15,25 0 32,-24 0-31,24 0 15,25-25 32,0 0-48,0 0 1,25 25 15,0 0-15,-1 0-1,1 0 1,25 0 31,-25 0-16,-25 25-31,0 0 16,0 0-16,0-1 47,0 26-16,-25-50 0,0 0 0,0 0-31,-24 0 16,-1-25 0,50-24 15,0 24 0,0 0 0,25 25-15,0 0 0,-1 0-1</inkml:trace>
  <inkml:trace contextRef="#ctx0" brushRef="#br0" timeOffset="66719.9264">17537 11460 0,'0'-50'156,"-25"25"-140,25-49-16,0 49 15,0-24-15,0 24 16,-24-25-16,24 25 15,0-24-15,-25-1 16,25 0-16,-25 26 16,0-26-16,25 0 15,0 1 1,-25 24-16,25-25 16,0 26-16,-24-26 15,-1 25 1,25 0-16,0-49 15,-25 49-15,0-24 16,25-1-16,-25 0 16,25 26-16,0-1 15,-24 0-15,24-25 16,0 1 0,-50-1-16,25 25 15,0-24-15,1-26 16,-26 26-16,25 24 15,25-50-15,-49 51 16,49-26-16,0 25 16,-25-24-16,-25-1 15,25 25-15,-24-49 16,-1 24-16,25 25 16,-24-24-16,24-1 15,0 1-15,-25-1 16,1 25-16,-1-49 15,25 49-15,-49-25 16,49 1 0,-24-1-16,-26 0 15,26 1-15,24 49 16,-25-50-16,-24 1 16,24 24-1,-24-25-15,24 25 16,-24 1-16,24-26 15,1 50-15,-76-50 16,51 26-16,24-1 16,-24 25-16,24 0 15,-49 0-15,50 0 16,-26-50-16,1 50 16,24 0-16,-24 0 15,-1 0-15,1 0 16,24 0-16,-24 0 15,0 0-15,-1 0 16,25 0-16,-24 0 16,24 0-16,26 0 15,-51 0-15,1 50 16,49-25-16,-25-25 16,-24 24-16,0 1 15,49 0 1,-25 0-16,-24 24 15,24-24-15,1 25 16,-1 24-16,0-49 16,1 25-16,-1-26 15,-24 26-15,74 25 16,-75-26-16,75 1 16,-74-1-16,74 1 15,-75 0-15,75-26 16,0 26-16,-24 0 15,-1-26-15,0 100 16,0-74 0,0-25-16,1 49 15,24-24-15,-50 24 16,50-24-16,-25-1 16,25 26-16,0-1 15,-49 1-15,24-50 16,25 49-16,0 0 15,0-24-15,0 24 16,0 1-16,0 24 16,0 0-16,0 25 15,0-25-15,0 25 16,0-49 0,0 24-16,0 0 15,0 25-15,0-24 16,25-26-16,-25-24 15,24 49-15,-24 0 16,25 25-16,25-25 16,-50-24-16,0 24 15,0-25-15,0 1 16,25-26-16,-25 26 16,24 24-16,-24-49 15,25 49-15,-25-50 16,0 26-16,0-26 15,0 26-15,0-26 16,0-24-16,0 50 16,0-26-16,25 1 15,-25 0-15,0-26 16,0 51-16,0-50 16,0 49-16,0 0 15,0-24-15,0 0 16,0-26-16,0 51 15,0-26 1,0 1-16,0 24 16,0-49-16,25 25 15,-25-25-15,0 24 16,0-24 0,25 49-1,-25-49-15,0 25 16,0 0-16,0-1 15,0 1-15,0-25 16,0 24 0,0-24 77,0 0-61,24-25-17,-24-50 1,0-49-16,0 49 16,25-24-1,-25 24-15,25 1 16,0-1-16,-25 0 15,25 26-15,-1-26 16,-24 25 0,0-49-16,0 49 15,0 0 1,0 0-16,25 25 31,-25-24-15,-25 73 156,1-49-157,24 50-15,-25-25 16,0 49-16,0 0 16,0-49-16,1 25 15,24-25-15,0-1 16,-25 1-16,25 0 15,-25-25 1,25 50-16,0-25 16,-25-1-16,25 26 15,-25-25 17,25-50 124,-24-124-141,-26 75-15,50-1 16,-74-49-16,49 75 16,-25-26-16,25 50 15,1-49-15,24 24 16,0 26 31</inkml:trace>
  <inkml:trace contextRef="#ctx0" brushRef="#br0" timeOffset="67536.971">15851 14833 0,'-25'50'47,"-74"49"-47,49-25 16,0-24-16,-99-25 15,50 49-15,-74-49 16,-51 25-16,26-1 16,0-49-16,24 50 15,-25-50-15,51 25 16,24 24-16,-50 1 16,100-50-16,-26 50 15,1-26-15,49 1 16,26-25-16,-1 25 15,0-25 1,0 25 15,25 0-15,-25-25 0</inkml:trace>
  <inkml:trace contextRef="#ctx0" brushRef="#br0" timeOffset="68199.9296">14561 14536 0,'-25'0'46,"-50"24"-46,-49 51 16,-24-26-16,48-24 16,1 0-16,74-25 15,-99 50-15,25-1 16,25-49-16,-50 25 16,24 0-16,26 24 15,0-24-15,24 0 16,-24 25-16,49-50 15,-25 24-15,25 1 16,-49 0-16,24 0 16,1 0-16,-1-25 15,1 74-15,-1-74 16,0 25-16,-24 24 16,49-24-16,-24 0 15,24 0-15,0 0 16,0-25-16,25 25 15,-50-1-15</inkml:trace>
  <inkml:trace contextRef="#ctx0" brushRef="#br0" timeOffset="68903.8804">14213 13891 0,'-49'24'31,"24"26"-15,-99 24-16,0-24 16,-25 49-16,-99-24 15,74-51-15,-24 26 16,-25 25-16,0-1 15,74-24-15,-50-1 16,26 26-16,-1-26 16,-24 26-16,98-26 15,-24 1-15,-24-1 16,98-24-16,-49 50 16,24-75-16,-49 49 15,75 1-15,-1-25 16,-24 24-16,-1-24 15,75 0-15,-49 0 16,24-1-16,-50 1 16,26 50-16,24-75 15,-25 25-15,50-1 16</inkml:trace>
  <inkml:trace contextRef="#ctx0" brushRef="#br0" timeOffset="69759.8292">13668 13618 0,'-25'0'31,"-49"49"-31,-26 1 16,-24 0-16,-25 24 15,1 0-15,-1 1 16,-50-26-16,-49 75 16,75-99-16,-51 50 15,1-26-15,25 26 16,24-26-16,-24-24 16,-26 50-16,100-26 15,-74 26-15,74-51 16,-25 1-1,25 50-15,0-51 16,0 51-16,50-75 16,-1 25-16,26-25 15,-1 24-15,-24 26 16,-1-50-16,26 25 16,24-25-16,-25 25 15,1-1-15,49 1 16,-25-25-16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1T14:24:20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10691 4118 0,'25'24'235,"-25"26"-220,25-50 1,-25 25-1,25-25 1,-1 25 0,-24-1-1,25-24 1,0 0 0,-25 25 30,50-25 33,-26 0 30,1 0-62,0-25-32,-25 1 32,0-1-31,0 0 15,0 0-15,0 0 15,0 1 0,0 48 251,0 1-267,0 0 1,0 0-1,0 0-15,0 24 32,0-24-17,0 0 1,0 0-16,0-1 16,0 1-1,0 0 1,0 0-16,0 0 31,0 24-15,0-24-1,0 0 1,0 0 15,0-1-15,0 1-1,0 0 1,-25 0 15,0 0 1,1-25 30,-1 0-46,0 0-16,0 0 15,0 0 1,1 0 0,-26 0 62,50-25-47,-25 0-15,25 0 15,0 0-16,0 1 32,0-1-31,0 0 15,25 0-15</inkml:trace>
  <inkml:trace contextRef="#ctx0" brushRef="#br0" timeOffset="1261.9229">11113 9426 0</inkml:trace>
  <inkml:trace contextRef="#ctx0" brushRef="#br0" timeOffset="110357.8152">16247 6896 0,'25'0'79,"-25"25"-48,0-1-31,0 1 15,0 0 1,0 0-16,0 0 47,0-1-16,0 1-15,0 0 15,0 0 0,0 0 1,25-1-1,25 26 63,-26-50-63,1 0 16,0 0-32,0 25-15,0-50 125,-25-25-93,0 26-17,0-26 16,0 25 16,0 0 0,0 1-47,0-1 31,0 0 63,0 0-78,0 0 31,0 1-32,0 48 298,0 1-266,0 0-16,-25 25-31,25-1 62,-25-49-46,25 25 0,0 25 31,0-26-16,0 1 31,0 0-46,0 0 15,0 0 47,25-1 16,0-24-31,-1 25-48,26-25 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2T13:53:59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18108 11212 0,'-25'0'172,"0"0"-62,-24 25 30,49-1-77,-25-24-32,25 25-15,-25-25 46,25 25 1,0 0 93,0 0-125,0-1 125,0 1-140,25 0 140,-25 0-93,25-25-48,-1 0 17,1 25 30,0-25 173,0 0-157,0 0 312</inkml:trace>
  <inkml:trace contextRef="#ctx0" brushRef="#br0" timeOffset="65007.8498">10344 15131 0,'0'25'297,"0"-1"-266,0 1 16,-25-25-47,0 25 16,25 0 15,0 0-16,0-1 48,0 1-47,-25-25 15,25 25-16,0 0 64,0 0-79,-24 0 78,24-1 0,0 1-31,24-25 234,1-49-265,-25 24-1,0 0 1,25-25-16,0 25 31,-25 1-15,0-1-1,25 25-15,-25-25 47,0 0-16,0 0-15,25 1 62,-25-1-31,0 0-16,24 25-15,1-25 15,-50 25 157,25 25-157,-24 0 0,-1 24-15,0-49 15,25 25 0,0 0 1,0 0-17,0 0 16,0-1-15,0 1 15,0 0-15,0 0 0,0 0 62,0 0-63,0-1 17,0 1 61,25 0-61,-25 0-17,25-25-15,-25 25 16</inkml:trace>
  <inkml:trace contextRef="#ctx0" brushRef="#br0" timeOffset="67128.0166">10394 14908 0,'24'0'93,"-24"24"-30,-24 26-47,-1-50 93,25-25 16,0 0-125,0 1 94,0 48 46,0 1-93,0 0-31,-25-25 31,0 0-32,25-25 157,25 25-141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2T14:12:57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10344 10319 0,'0'-25'15,"0"0"1,0 0-16,25 25 109,0 25-93,-25 0-1,0 0 1,0 0 0,0-1-16,0 1 15,0 0-15,0 25 16,0-26 0,0 1-16,0 0 15,0 0 1,0 0-1,0-1 1,-25 1-16,0 0 16,0-25-16,-25 25 15,26-25 1,-1 25 0,0-25 77,50-50-77,0 25 0,24-24-16,-24 49 15,0 0-15,25 0 16,-26-50-16,1 50 15,0 0-15,-25-25 16,50 25-16,-26-25 31,1 1-31,25-1 32,-50 0-17,0 0 1,25 25-1,-25-25-15,0 1 32,0-1-17,24 25 1,1-25 15,-50 25 172,25 25-187,0 0 15,-24 24-15,-1-24-16,0 0 15,25 0 1,0-1 0,-25-24 15,25 25-15,-25 0-1,25 0 48,0 0-48,0-1 17,0 1-17,0 0 32,25 0-31,0-25-1,0 0 1,0 25 0,-1-25-16,1 0 15,0 0-15,25 49 16,-26-49-1,1 0 1,25 25 0</inkml:trace>
  <inkml:trace contextRef="#ctx0" brushRef="#br0" timeOffset="575.9777">10989 10616 0,'25'-24'16,"-1"24"47,1 0-48,25 0 1,-25 0-16,49 0 15,-49 0-15,24-25 16,26 25 0,-50 0 31</inkml:trace>
  <inkml:trace contextRef="#ctx0" brushRef="#br0" timeOffset="1087.9317">11212 10468 0,'0'49'78,"0"-24"-62,0 49-16,0-49 15,0 25-15,25-25 16,-25-1-16,25 1 16,-25 0-1,24 25-15,-24-26 47</inkml:trace>
  <inkml:trace contextRef="#ctx0" brushRef="#br0" timeOffset="1911.3419">11609 10368 0,'0'25'109,"0"0"-109,0 0 16,0 0-1,0-1 17,0 1-32,0 0 15,0 0 1,0 0 0,0-1-1,0 1 1,25-25-1,0 25 1,-1 0 0,1 0 31</inkml:trace>
  <inkml:trace contextRef="#ctx0" brushRef="#br0" timeOffset="2535.7509">11609 10195 0</inkml:trace>
  <inkml:trace contextRef="#ctx0" brushRef="#br0" timeOffset="3887.7234">11956 10443 0,'25'-25'15,"0"25"17,0 0-17,-1 50 1,1-50-16,-25 49 16,25-24-1,0-25-15,0 25 31,-1-25 1,1 25-32,0-1 15,25-24 1,-26 0 15,1-99-15,-25 74-1,50-24 1,-50 24 15,0 50 94,0 0-109,0 49-16,25 0 16,-25-24-1,0 24-15,0 1 16,24-50-16,-24 74 15,0-50-15,25 1 16,-25 24-16,0-49 16,25 0-16,-25 0 15,0 25 1,0-26-16,0 1 16,0 0-16,0 0 15,0 0 1,-25-25-1,0 0 17,-24 0-17,24 0-15,0 0 16,-24 0 0,24 0-1,0 0-15,0 0 16,-24-25-16,-26 0 15,50 25 1,25-25 0,-24 25-1,-1-25 1,0 1 15,0-26-15,0 25-1,1-49 1,-1 24-16,25 25 16,-50-74-16</inkml:trace>
  <inkml:trace contextRef="#ctx0" brushRef="#br0" timeOffset="4728.1848">12700 10666 0,'-24'0'109,"73"0"-93,1 0-16,-1 0 15,26 0-15,-1 25 16,-49-25-16,25 0 16,-1 0-16,-24 0 15,0 0 1</inkml:trace>
  <inkml:trace contextRef="#ctx0" brushRef="#br0" timeOffset="6687.5951">13469 10542 0,'0'-50'31,"0"26"63,25 24-78,0 0-1,0 0 1,0 24-1,-25 1 17,0 0-32,0 0 15,0 0-15,0-1 16,0 1-16,0 0 31,0 0-15,0 0-16,0-1 15,-25-24-15,0 25 16,0 0 0,25-50 124,0 0-124,50 1 0,-50-1-16,49-25 15,-24 1 1,0 24-1,0 0-15,0 0 32,-25 0-32,24 1 31,1-1-15,-25 50 249,0 24-249,0-24-1,-25 25 1,25-26 15,0 26-31,0-25 16,0 24 0,0-24-1,25-25 1,-25 25-1,0 0 1,25-25 0,-25 25 31,25-25-32</inkml:trace>
  <inkml:trace contextRef="#ctx0" brushRef="#br0" timeOffset="7743.0319">14089 10815 0,'0'-25'31,"0"0"63,-24 50-16,24 0-46,0 0-17,0-1 1,0 1-1,24 0 1,1-25-16,-25 25 16,25-25 62,0 0-31,-25-25 15,0 0-46,0 0-1,0 1 17</inkml:trace>
  <inkml:trace contextRef="#ctx0" brushRef="#br0" timeOffset="8351.9574">14461 10592 0,'25'0'109,"0"0"-62,25 0-31,-1 0 0,-24 0-16,0 0 15</inkml:trace>
  <inkml:trace contextRef="#ctx0" brushRef="#br0" timeOffset="9759.1502">14858 10492 0</inkml:trace>
  <inkml:trace contextRef="#ctx0" brushRef="#br0" timeOffset="10625.6587">14858 10492 0,'0'25'250,"0"0"-234,0 0-16,-24 24 16,24-24 46,0 25 1,0-25-32,24-25 63,1 24-94,0-24 140,0 0-124,0 0 62,-25-24-78</inkml:trace>
  <inkml:trace contextRef="#ctx0" brushRef="#br0" timeOffset="11191.5797">14858 10319 0</inkml:trace>
  <inkml:trace contextRef="#ctx0" brushRef="#br0" timeOffset="12495.498">15082 10443 0,'24'0'47,"26"25"-31,-50-1-1,25 26 1,0-25-16,-25 24 15,24-49 1,-24 50-16,25-50 16,0 25-1,0 0 32,0-25-47,-1 0 16,1 0-1,0 0 17,0 0-1,0 0-31,-25-25 16,0-25-16,0 25 15,0-24 1,0 24 46,0 99 48,0 1-110,24-1 15,1 1-15,0-26 16,-25 26-16,0-26 16,0 26-1,0-1-15,0-24 16,0 24-16,0-24 0,0 24 15,0-24 1,0-25 0,0-1 31,0 1-32,-25-25 1,-24 0-16,-1-25 15,0 25 1,1-49 0,24 49-16,25-25 15,-50-25-15,26 26 16,24-26 0,0 25-1,0-24-15,0 24 16,0 0-1,0 0 1,0 0 15,0 0-15,0 1-16,0-1 16,24 0 30,1 0-30</inkml:trace>
  <inkml:trace contextRef="#ctx0" brushRef="#br0" timeOffset="13544.1245">15851 11212 0,'0'-25'16,"-25"25"77,25 25-77,0 0 0,0-1-1,0 1 1,0 0 0,0 0 30,25-25-30,-1 0 0,-24 25-16,25-25 31,0 0 31,-25-25-46,0 0 0,0-25-1,0 26 17,0-26-1,0 25-16,-25 25 1,0-25 15,25 0-15</inkml:trace>
  <inkml:trace contextRef="#ctx0" brushRef="#br0" timeOffset="14223.0972">15900 10641 0,'25'0'78,"0"0"-63,0 0 17,-1 0 46,1 0-63</inkml:trace>
  <inkml:trace contextRef="#ctx0" brushRef="#br0" timeOffset="14791.0475">15950 10765 0,'0'25'78,"49"-25"-16</inkml:trace>
  <inkml:trace contextRef="#ctx0" brushRef="#br0" timeOffset="15656.0338">16471 10170 0,'0'50'47,"-25"-26"-32,0 26-15,25 0 16,-50 24-16,50-49 16,-24 49-16,24-49 15,0 25-15,0-26 16,0 26-16,0-25 15,0 49-15,0-49 16,0 25 0,0-26-16,0 1 15,0 0 1,0 0-16,0 0 16,24-1-16,-24 1 15,0 0-15,25 0 16,0 24-1,0-24 1,-25 0 0</inkml:trace>
  <inkml:trace contextRef="#ctx0" brushRef="#br0" timeOffset="17263.1934">16545 10666 0,'25'-25'0,"0"0"47,-1 1-16,1 24 32,-25 49-48,25-24-15,-25 0 31,25 24-31,-25 1 32,0-25-17,0 0 1,0-1 0,0 1-1,0 0 16,-25-25-31,25 25 16,-25-25 0,0 0-1,50 0 142,0-25-157,0 0 15,-25 0 1,25-24-16,0 24 15,-1 0 32,-24 0-31,0 1 31,0-26 0,0 25-16,0-24 0,0 24 16,0 74 78,0 1-109,0 24-1,0-49 1,0 0-16,0 0 16,0 24-1,0-24 1,0 25 15,25-25-15,0-25 15,-25 24-15,25-24 15,0 0-31,-1 0 15,1 25 17</inkml:trace>
  <inkml:trace contextRef="#ctx0" brushRef="#br0" timeOffset="17711.1672">17041 10889 0,'25'0'31,"0"0"-15,0 0-16,-1 0 16,26 0-16,-25 0 15,24 0-15,-24 0 16,25 0-16,-25 0 15,-25-25 1</inkml:trace>
  <inkml:trace contextRef="#ctx0" brushRef="#br0" timeOffset="19119.2457">17488 10567 0,'24'0'0,"1"0"47,25 25-16,-50-1-15,0 1-1,0 25 1,0-25-1,0 24 1,0-24 15,-25 0-31,25 0 16,0-1 0,-25 1-1,25-50 110,0 1-109,0-1-16,50 25 15,-50-25-15,25 0 16,24 25-16,-49-25 16,25 25 15,-25-49-15,50 24-1,-50 0 16,0 0 1,25 25-17,-50 25 142,0 0-126,0 25-31,25-26 47,-25 1-47,25 0 31,0 0 0,0 0-15,0-1-16,0 1 47,0 0-16,25-25-15,-25 50-1,50-50-15,-50 24 16,25 1-1,-1-25 1,-24 25 15,25-25-15</inkml:trace>
  <inkml:trace contextRef="#ctx0" brushRef="#br0" timeOffset="19983.3291">17934 10914 0,'25'0'78,"-25"25"-47,0 0-15,0-1 0,25-24 46,24 0-31,-24 0 16,-25-24-15,0-1-17,0 0 48,-25 25 30,-24 0-61</inkml:trace>
  <inkml:trace contextRef="#ctx0" brushRef="#br0" timeOffset="20687.2866">18306 10294 0,'0'0'0,"25"0"31,-25 25-16,25 0-15,0-1 16,-25 26-16,24-25 16,-24 24-16,25 1 15,0 0 1,0-1-16,-25 1 16,0-1-16,0-24 15,0 0-15,0 49 16,0-49-16,0 25 15,0-1 1,0 1-16,0-25 16,0 24-1,0-24 1,0 0-16</inkml:trace>
  <inkml:trace contextRef="#ctx0" brushRef="#br0" timeOffset="21225.1664">18678 10864 0,'50'0'31,"-25"0"-15,24 0-16,26 0 15,-50 0-15,49 0 16,-24 0-16,-26 0 16,51-24-16,-50 24 15,-1 0 95</inkml:trace>
  <inkml:trace contextRef="#ctx0" brushRef="#br0" timeOffset="21823.5083">18926 10616 0,'-24'0'31,"24"25"-16,0 0 1,0 0 0,24 24-1,-24 1 1,0 0-16,0-26 16,0 1-16,25 25 15,-25-1 1,25 1-16,-25 0 31,0-26-15</inkml:trace>
  <inkml:trace contextRef="#ctx0" brushRef="#br0" timeOffset="22527.4621">19298 10468 0,'0'24'47,"0"1"-31,0 25-1,0-25 1,0-1-16,0 1 15,0 0 1,0 0-16,0 0 16,0-1-1,0 1 1,25-25 0,-25 25-16,0 0 31,25 0-31,0-1 31,0-24 47</inkml:trace>
  <inkml:trace contextRef="#ctx0" brushRef="#br0" timeOffset="22983.3595">19249 10195 0</inkml:trace>
  <inkml:trace contextRef="#ctx0" brushRef="#br0" timeOffset="23784.3338">19720 10244 0,'-50'50'31,"50"-25"-15,-49 49-16,49-49 16,-50 49-16,25-24 15,25 0-15,-24-1 16,24-24-16,0 0 16,0 49-16,0-24 15,0-25 1,0-1-16,0 1 15,0 0-15,0 0 16,0 0-16,24 24 16,1 1-16,0-50 15,-25 25-15,25-1 16,0 26-16,-1-50 16,1 25-16,-25 0 15,0 0-15,25-1 31</inkml:trace>
  <inkml:trace contextRef="#ctx0" brushRef="#br0" timeOffset="24175.3414">19894 10641 0,'25'0'16,"-1"25"-1,1-25 1,-25 25-16,25 0 15,0-1 17,0-24-17,-1 0 1,1 0 0</inkml:trace>
  <inkml:trace contextRef="#ctx0" brushRef="#br0" timeOffset="25047.496">20167 10666 0,'0'50'140,"0"-26"-124,0 26-16,0 0 16,0 24-16,24-49 15,-24 24-15,0 26 16,0-26-16,0 26 16,25-25-1,-25-26-15,0 51 0,50-26 16,-50 1-16,0 24 15,0-24 1,0-25-16,0 0 16,0-1-16,25-24 15,-25 25-15,0 0 63,-25-25-32,0 25-15,0-25-1,0 0 17,1 0-32,-1-25 15,-25 0 1,50 0-16,-49 1 15,24 24-15,25-25 32,-50 0-17,50 0 32,0 0-16,0 1 1,0-1-17,0 0 1,0-25-16</inkml:trace>
  <inkml:trace contextRef="#ctx0" brushRef="#br0" timeOffset="25639.4621">20415 10939 0,'0'0'0,"24"0"31,1 0 1,0 0-17,0 0 17,24-25-32</inkml:trace>
  <inkml:trace contextRef="#ctx0" brushRef="#br0" timeOffset="26775.6001">20588 10641 0,'0'-25'15,"50"25"1,-25 0 0,-1 0-16,1 50 15,0-25-15,0 0 16,24-25 0,-49 24-1,25-24 1,-25 25-16,25-25 47,0 0-32,0 0-15,24-25 16,-49 1 0,0-1-16,0 0 15,0 0-15,0 0 16,0-24 15,0-1-15,0 25-16,0 1 15,0 98 126,25 50-141,25-50 16,-25-24-16,-25 24 15,24 1-15,1-1 16,0-24-16,-25 24 15,25-24-15,-25 0 16,25-1-16,-25 1 16,0-1-1,0-24-15,24 25 16,-24-25-16,0-1 16,0 1-1,0 25 16,-24-50 1,-1 0 15,0 0-47,-25 0 15,26 0-15,-26-25 16,25 0-1,0 0-15,-24 1 16,24-1-16,0 25 16,-25-25-16,50 0 15,-24 0 17,24 1-17,0-1 1,0 0-1,0 0 1,0 0 0,0 1-16,0-1 15</inkml:trace>
  <inkml:trace contextRef="#ctx0" brushRef="#br0" timeOffset="28015.6082">21605 11336 0,'25'0'78,"-25"25"-78,25 24 47,-25-24-47,25 25 31,-1-50-31,-24 24 16,25-24 0,0 25-16,0-25 15,24 25 1,1-75 46,-50 26-46,25 24 0,-25-50-16,0 25 47,-25-24-1,25 24-46,-25 25 16,-24-25-16,-1 25 78,25 0-47,-24 0 1,49 25 46</inkml:trace>
  <inkml:trace contextRef="#ctx0" brushRef="#br0" timeOffset="28816.0867">21804 10269 0,'0'50'32,"24"-1"-32,1-24 15,-25 25-15,0-1 16,25-24-16,-25 50 15,25-26-15,0 1 16,-25-1 0,0-24-16,0 25 15,0-25 1,0 24 0,0 1-1,0-25 1,0-1 31,0 1-47,0 0 15,0 0-15,-25 0 32,25-1-17</inkml:trace>
  <inkml:trace contextRef="#ctx0" brushRef="#br0" timeOffset="33311.2725">15826 9996 0,'0'25'78,"0"0"-62,0 25 0,0-26-16,0 1 15,0 25-15,0-1 16,0-24-16,0 0 16,0 0-1,0 24-15,0-24 16,0 25-1,0-1-15,0-24 16,0 0 0,0 0-16,0 0 31,0 24 0,0-24-15,0 25 15,0-26-15,0 1-1,0 0 1,0 0-16,0 0 47,0-1-32,0 1 1,0 0-16,25 0 16,-1 24 31,1-24-16</inkml:trace>
  <inkml:trace contextRef="#ctx0" brushRef="#br0" timeOffset="34735.1628">10245 9922 0,'0'25'63,"0"24"-47,0 26-16,0-1 15,0 1-15,0-26 16,0 26-16,0-1 15,0-24-15,0-1 16,0-24-16,0 25 16,0-26-16,0 26 15,-50-25-15,50 0 16,0 24-16,0-24 16,0 0-16,0 24 15,-25 1 1</inkml:trace>
  <inkml:trace contextRef="#ctx0" brushRef="#br0" timeOffset="35551.6231">16297 11534 0,'25'0'16,"-25"25"15,-50-25-31,25 0 16,1 0-1,-1 0-15,0 0 32</inkml:trace>
  <inkml:trace contextRef="#ctx0" brushRef="#br0" timeOffset="35759.6083">16148 11584 0</inkml:trace>
  <inkml:trace contextRef="#ctx0" brushRef="#br0" timeOffset="36927.7616">16049 11559 0,'0'25'31,"0"0"-15,25-1-16,0 26 16,-1 0-16,26 24 15,-25-24-15,0-26 16,-25 1-1,0 0-15,0-75 141,0 1-141,0-26 16,0-24-1,-25 0-15,25 25 16,0-26-16,0 26 0,0-25 16,0 49-1,0-24-15,0 24 16,0 0-16,0 1 15,-25 24-15,25-25 16,0 1-16,-25-26 16,25 1-16,0 24 15,0 1-15,0-26 16,0 51-16,0-1 16,0 0-16,0 0 15,0 0 1,0 1-16,0-1 15,0 0 1,0-25-16,0 26 16,0-1-16,0 0 15,0 0 1,0 0 0,0 1-1,0-1 32,0 0-16,0 0 1,0 0-17,0 0 1,0 1 15,0-1 0,0 0-15</inkml:trace>
  <inkml:trace contextRef="#ctx0" brushRef="#br0" timeOffset="38375.2305">16148 9823 0,'25'-25'141,"25"25"-125,24 0-16,0 0 15,50 0-15,-49 0 16,24 0-16,0 0 16,1 0-16,-1 0 15,0 0-15,50 0 16,-50-25-16,50 0 15,-50 25-15,25-49 16,25 24-16,-50 25 16,0 0-16,-24 0 15,-26 0 1,1-25 0,-25 25-16,0 0 15,24 0-15,-24 0 16,49 0-16,26 0 15,-26 0-15,50 0 16,0 0-16,-25 0 16,-24 0-16,-1 0 15,-49 0-15,25 0 16,-26 0-16,26 0 16,-25 0-1,0 0-15,24 0 16,-24 0-16,25 0 15,24 0-15,-24 0 16,24 0-16,-49 0 16,0 0-16,24 0 15,26 0-15,-51 0 16,51 0-16,-1 0 16,1 0-16,-26 0 15,1 0 1,-25 0-16,24 0 0,1 0 15,0 0-15,-1-25 16,1 25 0,24 0-16,1 0 15,-26 0-15,26 0 16,-51 0-16,51 0 16,-26 0-16,-24 0 15,0 0-15,25 0 16,-1 0-1,-24 0-15,50 0 16,-51 0 0,51 0-16,-50 0 15,-1 0-15,1 0 16,0 0-16,0 0 16,0 0-16,49 0 15,-49 0-15,24 0 16,1 0-16,0 0 15,-1 0-15,1 0 16,-25 0 0,-1 0-1,1 0 1,0 0 0,25-25-16,-26 25 31,1 0-31,0 0 15,0 0 1,0 0 109,-1 0-125,1 25 16,-25 0-1,50 25 1,-50-26 0,25 1-16,-25 0 15,25-25 1,-1 50-1,1-50 1</inkml:trace>
  <inkml:trace contextRef="#ctx0" brushRef="#br0" timeOffset="39943.7563">18405 9971 0,'25'0'172,"0"0"-156,0 25-1,-25 0 95,0 25-32,-25-50-31,25 25-32,0-1 32,0 26-16,0-25 16,25-25-16,0 0-31,-1 0 16,1 0-16,25 0 0,-1 25 16,1-25-1,-25 0-15,24 0 16,-24 24-16</inkml:trace>
  <inkml:trace contextRef="#ctx0" brushRef="#br0" timeOffset="41503.2112">21828 9947 0,'25'0'31,"0"0"31,0 0-46,0 0 15,-1 0 1,-24 24 30,25-24-46,-25 50 93,0-25-93,-25-25 15,25 25-31,-24 0 31,-1-1 0,0 1-15,25 0 0,25-25 109,-25 25-110,25-25-15,24 0 16,-24 0-16,25 0 16,-25 0-1</inkml:trace>
  <inkml:trace contextRef="#ctx0" brushRef="#br0" timeOffset="48679.4222">17562 11237 0,'50'-25'0,"74"74"16,-99-24-16,148 50 15,-98-26 1,-26 1-16,1-25 16,24-1-16,25 1 15,-74 0-15,25 0 16,-25-25-16,-1 0 16,1 0-16,0 0 62,-25-25-31,0 0-15</inkml:trace>
  <inkml:trace contextRef="#ctx0" brushRef="#br0" timeOffset="49319.647">17711 11584 0,'50'0'47,"-1"25"-47,50-1 15,-74 1-15,25 0 16,49 0-16,-49 0 16,24 24-16,0-49 15,1 0-15,-26 50 16,1-50-16,-25 0 31,0 0 32</inkml:trace>
  <inkml:trace contextRef="#ctx0" brushRef="#br0" timeOffset="50257.1693">20787 11757 0,'0'0'0,"24"25"15,26-25-15,25 50 16,-26-25-16,26-25 16,-26 0-16,1 0 15,24 0-15,-24 0 16,-25 0 0,49 0-16,-49 0 15,0 0-15,-1 0 16</inkml:trace>
  <inkml:trace contextRef="#ctx0" brushRef="#br0" timeOffset="50889.1792">20985 11981 0,'0'24'32,"75"-24"-17,-1 25 1,0 25-16,26-50 16,-26 0-16,0 0 15,1 0-15,-1 0 16,-24 0-16</inkml:trace>
  <inkml:trace contextRef="#ctx0" brushRef="#br0" timeOffset="193424.5954">5383 12551 0,'-25'0'47,"-24"0"-32,49 25 1,-25 0-16,-25 0 15,1 24 1,24-49-16,0 25 16,-25-25-1,26 50-15,-1-26 16,0-24-16,0 0 16,-25 25-16,1-25 15,24 25-15,0 0 16,100-149 124,-26 49-124,26 26-16,-50-26 16,-1 26-16,1 24 15,0 0-15,-25 0 16,25 1-16,0 24 16,-50 0 62,0 0-78,-25 0 15,1 0-15,49 24 16,-25-24-16,-25 25 16,1 0-16,24 25 15,0-50-15,-25 0 16,26 49-16,-1-49 15,25 25-15,-50 0 16,50 0-16,-49-1 16,-1 1-16,50 50 234,-25-51-218,0 1-16,1 0 15,24 0 1,0 0 140,74-75-140,0 0-1,-24 1-15,0 49 16,24-50-16,-49 25 16,0 25-16,-25-24 15,24 24 1,-24 24 187,0 1-156,25-25-31,25 0-1,0 0-15,-26 0 16,1 0 15,0 0 125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2T14:22:58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9228 8930 0,'0'-25'78,"0"0"-62,24 0-1,1 0-15,-25 1 16,0-1 0,25 25-16,-25-25 31,0 0-31,0 0 15,50 1 1,-50-1 15,0 0-31,25 25 32,-25-25-17,0 0 16,24 1 16,1 24 31,0 0-62,-25 24 15,25-24-31,-25 25 16,0 0 0,0 0-1,25 0-15,-25-1 31,0 1 16,24-25-47,-24 25 16,0 0-16,25 0 31,-25-1 0,0 1-15,0 0 15,0 0-31,0 0 16,25-25 0,-25 24-16,0 1 31,25 0 47,-25 0-47,25-25-15,-25 25-16</inkml:trace>
  <inkml:trace contextRef="#ctx0" brushRef="#br0" timeOffset="1495.1788">9302 8905 0,'25'0'297,"0"0"-234,0 0-63,-1 0 31,1 0 0,25 0 16,-25 0 0,-1 0 62,1 0-77</inkml:trace>
  <inkml:trace contextRef="#ctx0" brushRef="#br0" timeOffset="2239.1347">9302 8905 0,'0'25'16,"0"-1"-1,-50 1 1,50 0 0,0 0-1,0 0 32,-24 0-31</inkml:trace>
  <inkml:trace contextRef="#ctx0" brushRef="#br0" timeOffset="3511.5226">5631 8880 0,'0'0'0,"0"50"47,0-26-32,0 51-15,0-50 16,0 24-16,0-24 15,0 0-15,0 25 16,0-26 0,0 26-16,0-25 15,25-25 1,-25 25-16,0-1 16,0 1 15</inkml:trace>
  <inkml:trace contextRef="#ctx0" brushRef="#br0" timeOffset="5047.6707">5805 8979 0,'0'0'0,"24"0"31,1 0-16,0 0 32,0 0-15,0 25-1,-25 0-16,0 0 17,0 0-1,0-1 0,-50-24 16,50 25-47,-25-25 16,-24 0 124,24 25-108,25 0 93,0 0-110,25-25 16,-1 0-31,1 0 16,0 0-16,0 0 16,0 0-16,-1 0 31,1 0-15,0 0-1,-25 24 1,25-24-1,-25 25 1,0 25 47,0-25-32,0-1-16,-25-24-15,25 25 16,-25 0-16,0-25 16,1 0-1,-26 0 1,25 0 0,0 25-16,1-25 15,-1 0 16,-25 0 16</inkml:trace>
  <inkml:trace contextRef="#ctx0" brushRef="#br0" timeOffset="6712.2769">7739 10120 0,'0'0'0,"-24"25"16,-76 50-16,51-75 16,-1 24-16,-24 1 15,-1 25-15,26-50 16,-1 25-16,50-1 15,-25-24 1,1 25 31,48-25 47,1 0-79,50 0-15,-26 0 16,1 0-16,-1 0 16,1 25-16,0 0 15,-26-25-15,1 25 16,0-25 15,0 24-15,-50-24 31,0 0-47,-49 0 15,-1 0-15,1 0 16,0 0-16,24 0 15,0 0-15,26 0 16,-1 0-16,-25 0 16,25-24-1,25-26 1,50 0 0,-25 26-16,24-26 15,-24 50 1,25-25-16,-25 25 31,24 0 0,-24 0-15,0 0 15,0 0-15,-25 25-1,-25-25 1,-25 0 0,1 0-16,24 0 15,-50 0-15,51 0 16,-1-25-16,25 0 16,0 1-1,0-26-15,0 25 16,0 0-1,25 1-15,24-1 0,1 25 16,-25-25 0,-1 25-1,1 0 1,0 0 0,0 0-16,-25 25 31,0 0 0,0-1-31,-25-24 16,0 0-1,-24 0 1,24 0 15,99 0 0,1 0-31,-26 0 16,1 0-16,24 0 16,-49 25-16,0-25 15,-25 25 1,0 0 31,-25-25-32,-49 0 1,49 0 0</inkml:trace>
  <inkml:trace contextRef="#ctx0" brushRef="#br0" timeOffset="8719.6867">7665 8334 0,'-50'0'94,"26"0"-78,-26 0-16,25 0 15,-24 0 1,24 0-1,25-24 79,0-1-78,25 25-1,24 0-15,1 0 16,-25 0 0,-1 0-16,1 0 15,0 0-15,0 0 16,0 0-16,-1 0 16,1 0-1,0 0-15,-25 25 16,0-1-1,0 1-15,0 0 16,0 0-16,0 0 16,0-1-16,-25-24 15,-24 0-15,24 0 16,-25 0 0,25 0-16,1 0 15,-26-24-15,25-1 16,0 0-16,25 0 15,0 0 1,0 1 0,0-26-1,25 50 1,0 0-16,0 0 16,0 0-16,-1 0 15,1 0 1,0 0-16,0 0 78,-50 0-62,-25 0-16,1 0 15,-1 0-15,1 0 16,-26 0-16,26 0 15,49-25 1,-25-24 0,25-1 15,0 25-15,25 25-1,-1 0-15,26 0 16,-25 0-1,0 0 1,-1 0 0,1 0-1,-25 25 17,0 0-17,0 0 1,0-50 46,25-25-46,49 50-16,-49 0 16,-25-25-16,25 25 15,0 0 32,-50 0 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2-22T14:29:55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5333 0,'0'25'94,"-24"-25"-63,-1 0-15,0 49-16,0-49 15,25 50-15,-25-25 16,25 0-16,-24-1 16,-1 1-16,0 25 15,25-25-15,0-1 16,-50 1-1,50 0-15,0 0 63,-24 0-47</inkml:trace>
  <inkml:trace contextRef="#ctx0" brushRef="#br0" timeOffset="870.427">16247 5457 0,'0'-25'78,"25"75"-47,0-25-15,25 24-16,-26 26 16,1-26-16,0-24 15,0 0-15,0 0 16,-25-1-16,24 1 15,-24 0 1,0 0 0,0 0-1,25-25 1,-25 25 0</inkml:trace>
  <inkml:trace contextRef="#ctx0" brushRef="#br0" timeOffset="2166.9929">13668 5432 0,'0'25'109,"0"0"-109,-25 0 16,-25-1-16,50 1 15,-24 0-15,-1-25 16,25 25-16,-25-25 16,25 25-1,-25-1 1,25 1 15,-25 0-31,0 0 156</inkml:trace>
  <inkml:trace contextRef="#ctx0" brushRef="#br0" timeOffset="2854.5701">13469 5531 0,'25'-24'47,"0"24"-31,0 24-16,0-24 16,-1 25-16,26 25 15,-50-1-15,25-24 16,24 50-16,-49-51 15,50 26-15,-25 0 16,0-25-16,-25-1 16,0 1-16,24-25 31</inkml:trace>
  <inkml:trace contextRef="#ctx0" brushRef="#br0" timeOffset="11054.4408">13296 4837 0,'24'0'47,"-24"25"-47,25 0 16,0-1-16,25 1 15,-26 25-15,26-1 16,-25-24-16,0 0 15,0 0 17,-1-25 30,1 0-62,50-149 16,-26 0-16,26-25 15,-26 1-15,1-26 16,-1 75-16,-24 0 16,25 0-16,-25 25 15,-25 0-15,24 24 16,-24 51 0</inkml:trace>
  <inkml:trace contextRef="#ctx0" brushRef="#br0" timeOffset="69518.2205">7293 7962 0,'0'25'15,"-25"-25"1,-24 25 15,24-25 0,-25 50-31,25-50 16,-24 24-16,-1-24 16,-49 50-16,24-50 15,-24 25-15,50 0 16,24-25-16,-25 0 16,-24 24-16,74 1 15,-50-25-15,25 0 16,-49 0-1,49 25-15,0-25 16,-24 0-16,-1 25 16,25-25-16,-24 0 15,24 0-15,0 0 16,-25 0 0,26 0 15,-26 0-16,25 0 1,-24 0-16,-1 0 16,0 0-1,26-25-15,-26-25 16,-24 50-16,24-49 16,50 24-16,-50 25 15,1-50 1,24 50-16,0-49 15,0 24-15,1-25 16,-26 50-16,25-25 16,0 25-16,1-49 15,-1 49-15,-25-50 16,25 25-16,25 1 16,-24-1-1,-1-25 1,0 25-16,25 1 15,0-26-15,0 0 16,0 1 0,0-1-16,0 1 15,0-1 1,0 25 0,0-49-16,0 49 15,0-25-15,0 1 16,25-1-16,-25 1 15,25-1-15,-1 25 16,1-49-16,0 24 16,0 0-1,-25 26 1,49-26-16,-49 0 16,0 26-16,25 24 15,0 0-15,0-25 16,-25-25-16,25 50 15,-1-49 1,-24 24-16,25-25 16,-25 25-1,25 1-15,-25-1 16,0-25-16,0 1 16,25 24-16,0-50 15,-1 75-15,1-49 16,-25 24-16,25-25 15,0 1 1,24-1 0,-24 25-16,0 1 15,0-1 1,0-50-16,-1 50 16,1 25-1,0-24-15,0-1 16,0 25-1,-1 0-15,1 0 16,0-25-16,0 25 16,24-25-16,1 0 15,-25 1-15,0 24 16,49 0-16,-24 0 16,-1-25-16,26-25 15,-26 50 1,-24 0-16,0 0 15,0 0 1,0 0 0,-1 0-1,1 0 1,0 0-16,0 0 16,0 0-1,-1 0 16,1 0-15,0 0 0,0 25-1,0 0 1,-1 0 0,1 24-1,0-24 1,-25 25-16,0-1 15,50-24-15,-50 25 16,24-25-16,-24-1 16,25 26-16,0 0 15,0-1 1,0 1-16,-25-1 16,0-24-1,0 0-15,0 25 16,0-26-16,49 51 15,-49-26 17,0-24-17,25 0-15,0 49 16,-25-24 0,0 0-1,25-50-15,-25 49 16,25-24-16,-25 25 15,0-1-15,0 1 16,0-25-16,0 24 16,0 1-16,0-25 15,0 0-15,0 24 16,0 1-16,0-1 16,0-24-16,0 50 15,0-51-15,0 26 16,0 0-16,0-1 15,0-24-15,0 0 16,0 0-16,0-1 16,-25 1-16,25 0 15,0 0 1,0 24-16,0-24 16,0 25-1,-25-25-15,25-1 31,0 1-31,-25 0 16,25 0 15,0 0-31,-25-1 16,25 1 78,0 0-79,0 0 95,0 0-110,25-25 15</inkml:trace>
  <inkml:trace contextRef="#ctx0" brushRef="#br0" timeOffset="73006.1094">4465 5482 0,'-49'49'47,"-51"75"-47,-24 0 0,0 25 15,0 0-15,0 50 16,-25-26-16,25 50 16,-24-49-16,24 49 15,24-49-15,-24 24 16,25-49-16,0 0 15,24-50-15,75-74 16,0 0-16,-49 0 16,49-1 77</inkml:trace>
  <inkml:trace contextRef="#ctx0" brushRef="#br0" timeOffset="73942.4494">2729 7689 0,'0'25'78,"0"0"-62,0 0-16,0 49 15,-25-49-15,25 0 16,0 0-16,0-1 16,0 26-16,-25-50 15,25 25-15,25 0 157,0-25-157,49-50 15,-24 25-15,-25 0 16,49 1-16,-49-1 15,0 25 1,0-25 0,24 0-1,-49 0 17,0 1 30</inkml:trace>
  <inkml:trace contextRef="#ctx0" brushRef="#br0" timeOffset="75200.887">2481 8235 0,'25'0'31,"-25"-25"-31,0-24 16,0 24 31,-25 0 0,-25 25-16,25 0 0,1 0-15,24 25-1,-25 25 1,25-26 0,-25-24-16,25 25 15,0 0 17,0 0 14,0 0-30,0-1 0,25-24-1,0 25 1,-1-25 0,1 0-1,0 0 16,0 0-31,0 0 16,-1 0 0,1 0-1,-25-25-15,25 25 16,-25-24 62,0-1-47,0 0 1,-25 25-17,0-25 1,1 25 31</inkml:trace>
  <inkml:trace contextRef="#ctx0" brushRef="#br0" timeOffset="113694.3305">6400 11807 0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A941E-7EAB-4BDC-8160-CF1ADB31C35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5730-7E15-4CAC-A491-99EE1AF1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5730-7E15-4CAC-A491-99EE1AF1B3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5730-7E15-4CAC-A491-99EE1AF1B3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7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4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8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063F-D650-4B64-8953-0C12EF9CFAD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C6124-040B-4A7D-96F2-CDE00C8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.khodakarami@gmail.com" TargetMode="External"/><Relationship Id="rId4" Type="http://schemas.openxmlformats.org/officeDocument/2006/relationships/hyperlink" Target="mailto:khodakarami@semnan.ac.i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87.wmf"/><Relationship Id="rId18" Type="http://schemas.openxmlformats.org/officeDocument/2006/relationships/image" Target="../media/image98.png"/><Relationship Id="rId3" Type="http://schemas.openxmlformats.org/officeDocument/2006/relationships/oleObject" Target="../embeddings/oleObject72.bin"/><Relationship Id="rId21" Type="http://schemas.openxmlformats.org/officeDocument/2006/relationships/customXml" Target="../ink/ink6.xml"/><Relationship Id="rId7" Type="http://schemas.openxmlformats.org/officeDocument/2006/relationships/image" Target="../media/image91.png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100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png"/><Relationship Id="rId11" Type="http://schemas.openxmlformats.org/officeDocument/2006/relationships/image" Target="../media/image86.wmf"/><Relationship Id="rId5" Type="http://schemas.openxmlformats.org/officeDocument/2006/relationships/image" Target="../media/image31.png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99.png"/><Relationship Id="rId4" Type="http://schemas.openxmlformats.org/officeDocument/2006/relationships/image" Target="../media/image84.wmf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76.bin"/><Relationship Id="rId22" Type="http://schemas.openxmlformats.org/officeDocument/2006/relationships/image" Target="../media/image9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95.wmf"/><Relationship Id="rId18" Type="http://schemas.openxmlformats.org/officeDocument/2006/relationships/image" Target="../media/image111.png"/><Relationship Id="rId3" Type="http://schemas.openxmlformats.org/officeDocument/2006/relationships/image" Target="../media/image101.png"/><Relationship Id="rId21" Type="http://schemas.openxmlformats.org/officeDocument/2006/relationships/image" Target="../media/image112.png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96.wmf"/><Relationship Id="rId25" Type="http://schemas.openxmlformats.org/officeDocument/2006/relationships/image" Target="../media/image10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94.wmf"/><Relationship Id="rId24" Type="http://schemas.openxmlformats.org/officeDocument/2006/relationships/customXml" Target="../ink/ink7.xml"/><Relationship Id="rId5" Type="http://schemas.openxmlformats.org/officeDocument/2006/relationships/image" Target="../media/image92.wmf"/><Relationship Id="rId15" Type="http://schemas.openxmlformats.org/officeDocument/2006/relationships/image" Target="../media/image102.png"/><Relationship Id="rId23" Type="http://schemas.openxmlformats.org/officeDocument/2006/relationships/image" Target="../media/image114.png"/><Relationship Id="rId10" Type="http://schemas.openxmlformats.org/officeDocument/2006/relationships/oleObject" Target="../embeddings/oleObject80.bin"/><Relationship Id="rId19" Type="http://schemas.openxmlformats.org/officeDocument/2006/relationships/oleObject" Target="../embeddings/oleObject83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08.png"/><Relationship Id="rId14" Type="http://schemas.openxmlformats.org/officeDocument/2006/relationships/image" Target="../media/image109.png"/><Relationship Id="rId22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05.wmf"/><Relationship Id="rId18" Type="http://schemas.openxmlformats.org/officeDocument/2006/relationships/image" Target="../media/image128.png"/><Relationship Id="rId26" Type="http://schemas.openxmlformats.org/officeDocument/2006/relationships/image" Target="../media/image111.emf"/><Relationship Id="rId3" Type="http://schemas.openxmlformats.org/officeDocument/2006/relationships/image" Target="../media/image121.png"/><Relationship Id="rId21" Type="http://schemas.openxmlformats.org/officeDocument/2006/relationships/oleObject" Target="../embeddings/oleObject89.bin"/><Relationship Id="rId7" Type="http://schemas.openxmlformats.org/officeDocument/2006/relationships/image" Target="../media/image125.png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07.wmf"/><Relationship Id="rId25" Type="http://schemas.openxmlformats.org/officeDocument/2006/relationships/customXml" Target="../ink/ink8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10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4.png"/><Relationship Id="rId11" Type="http://schemas.openxmlformats.org/officeDocument/2006/relationships/image" Target="../media/image127.png"/><Relationship Id="rId24" Type="http://schemas.openxmlformats.org/officeDocument/2006/relationships/image" Target="../media/image130.png"/><Relationship Id="rId5" Type="http://schemas.openxmlformats.org/officeDocument/2006/relationships/image" Target="../media/image123.png"/><Relationship Id="rId15" Type="http://schemas.openxmlformats.org/officeDocument/2006/relationships/image" Target="../media/image106.wmf"/><Relationship Id="rId23" Type="http://schemas.openxmlformats.org/officeDocument/2006/relationships/image" Target="../media/image129.png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122.png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6.bin"/><Relationship Id="rId22" Type="http://schemas.openxmlformats.org/officeDocument/2006/relationships/image" Target="../media/image10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38.png"/><Relationship Id="rId18" Type="http://schemas.openxmlformats.org/officeDocument/2006/relationships/image" Target="../media/image115.wmf"/><Relationship Id="rId26" Type="http://schemas.openxmlformats.org/officeDocument/2006/relationships/image" Target="../media/image117.png"/><Relationship Id="rId3" Type="http://schemas.openxmlformats.org/officeDocument/2006/relationships/image" Target="../media/image31.png"/><Relationship Id="rId21" Type="http://schemas.openxmlformats.org/officeDocument/2006/relationships/image" Target="../media/image141.png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96.bin"/><Relationship Id="rId25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image" Target="../media/image140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93.bin"/><Relationship Id="rId24" Type="http://schemas.openxmlformats.org/officeDocument/2006/relationships/oleObject" Target="../embeddings/oleObject97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image" Target="../media/image143.png"/><Relationship Id="rId28" Type="http://schemas.openxmlformats.org/officeDocument/2006/relationships/image" Target="../media/image120.emf"/><Relationship Id="rId10" Type="http://schemas.openxmlformats.org/officeDocument/2006/relationships/image" Target="../media/image112.wmf"/><Relationship Id="rId19" Type="http://schemas.openxmlformats.org/officeDocument/2006/relationships/image" Target="../media/image139.png"/><Relationship Id="rId4" Type="http://schemas.openxmlformats.org/officeDocument/2006/relationships/image" Target="../media/image32.png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4.bin"/><Relationship Id="rId22" Type="http://schemas.openxmlformats.org/officeDocument/2006/relationships/image" Target="../media/image142.png"/><Relationship Id="rId27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120.wmf"/><Relationship Id="rId3" Type="http://schemas.openxmlformats.org/officeDocument/2006/relationships/image" Target="../media/image70.png"/><Relationship Id="rId7" Type="http://schemas.openxmlformats.org/officeDocument/2006/relationships/image" Target="../media/image152.png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1.png"/><Relationship Id="rId11" Type="http://schemas.openxmlformats.org/officeDocument/2006/relationships/image" Target="../media/image119.wmf"/><Relationship Id="rId5" Type="http://schemas.openxmlformats.org/officeDocument/2006/relationships/image" Target="../media/image150.png"/><Relationship Id="rId15" Type="http://schemas.openxmlformats.org/officeDocument/2006/relationships/image" Target="../media/image121.wmf"/><Relationship Id="rId10" Type="http://schemas.openxmlformats.org/officeDocument/2006/relationships/oleObject" Target="../embeddings/oleObject99.bin"/><Relationship Id="rId4" Type="http://schemas.openxmlformats.org/officeDocument/2006/relationships/image" Target="../media/image149.png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0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27.wmf"/><Relationship Id="rId26" Type="http://schemas.openxmlformats.org/officeDocument/2006/relationships/image" Target="../media/image168.png"/><Relationship Id="rId3" Type="http://schemas.openxmlformats.org/officeDocument/2006/relationships/image" Target="../media/image31.png"/><Relationship Id="rId21" Type="http://schemas.openxmlformats.org/officeDocument/2006/relationships/image" Target="../media/image163.png"/><Relationship Id="rId7" Type="http://schemas.openxmlformats.org/officeDocument/2006/relationships/image" Target="../media/image122.wmf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07.bin"/><Relationship Id="rId25" Type="http://schemas.openxmlformats.org/officeDocument/2006/relationships/image" Target="../media/image16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20" Type="http://schemas.openxmlformats.org/officeDocument/2006/relationships/image" Target="../media/image162.png"/><Relationship Id="rId29" Type="http://schemas.openxmlformats.org/officeDocument/2006/relationships/image" Target="../media/image132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166.png"/><Relationship Id="rId5" Type="http://schemas.openxmlformats.org/officeDocument/2006/relationships/image" Target="../media/image159.png"/><Relationship Id="rId15" Type="http://schemas.openxmlformats.org/officeDocument/2006/relationships/oleObject" Target="../embeddings/oleObject106.bin"/><Relationship Id="rId23" Type="http://schemas.openxmlformats.org/officeDocument/2006/relationships/image" Target="../media/image165.png"/><Relationship Id="rId28" Type="http://schemas.openxmlformats.org/officeDocument/2006/relationships/customXml" Target="../ink/ink10.xml"/><Relationship Id="rId10" Type="http://schemas.openxmlformats.org/officeDocument/2006/relationships/image" Target="../media/image123.wmf"/><Relationship Id="rId19" Type="http://schemas.openxmlformats.org/officeDocument/2006/relationships/image" Target="../media/image161.png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25.wmf"/><Relationship Id="rId22" Type="http://schemas.openxmlformats.org/officeDocument/2006/relationships/image" Target="../media/image164.png"/><Relationship Id="rId27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37.wmf"/><Relationship Id="rId3" Type="http://schemas.openxmlformats.org/officeDocument/2006/relationships/oleObject" Target="../embeddings/oleObject108.bin"/><Relationship Id="rId21" Type="http://schemas.openxmlformats.org/officeDocument/2006/relationships/image" Target="../media/image32.png"/><Relationship Id="rId7" Type="http://schemas.openxmlformats.org/officeDocument/2006/relationships/image" Target="../media/image177.png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6.wmf"/><Relationship Id="rId20" Type="http://schemas.openxmlformats.org/officeDocument/2006/relationships/image" Target="../media/image13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2.bin"/><Relationship Id="rId23" Type="http://schemas.openxmlformats.org/officeDocument/2006/relationships/image" Target="../media/image140.emf"/><Relationship Id="rId10" Type="http://schemas.openxmlformats.org/officeDocument/2006/relationships/image" Target="../media/image31.png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32.wmf"/><Relationship Id="rId9" Type="http://schemas.openxmlformats.org/officeDocument/2006/relationships/image" Target="../media/image179.png"/><Relationship Id="rId14" Type="http://schemas.openxmlformats.org/officeDocument/2006/relationships/image" Target="../media/image135.wmf"/><Relationship Id="rId22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42.wmf"/><Relationship Id="rId18" Type="http://schemas.openxmlformats.org/officeDocument/2006/relationships/oleObject" Target="../embeddings/oleObject121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2.bin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144.wmf"/><Relationship Id="rId25" Type="http://schemas.openxmlformats.org/officeDocument/2006/relationships/image" Target="../media/image14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0.bin"/><Relationship Id="rId20" Type="http://schemas.openxmlformats.org/officeDocument/2006/relationships/image" Target="../media/image190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41.wmf"/><Relationship Id="rId24" Type="http://schemas.openxmlformats.org/officeDocument/2006/relationships/customXml" Target="../ink/ink12.xml"/><Relationship Id="rId5" Type="http://schemas.openxmlformats.org/officeDocument/2006/relationships/image" Target="../media/image189.png"/><Relationship Id="rId15" Type="http://schemas.openxmlformats.org/officeDocument/2006/relationships/image" Target="../media/image143.wmf"/><Relationship Id="rId23" Type="http://schemas.openxmlformats.org/officeDocument/2006/relationships/image" Target="../media/image147.png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145.wmf"/><Relationship Id="rId4" Type="http://schemas.openxmlformats.org/officeDocument/2006/relationships/image" Target="../media/image188.png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19.bin"/><Relationship Id="rId22" Type="http://schemas.openxmlformats.org/officeDocument/2006/relationships/image" Target="../media/image1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54.e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52.wmf"/><Relationship Id="rId17" Type="http://schemas.openxmlformats.org/officeDocument/2006/relationships/customXml" Target="../ink/ink1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0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4.bin"/><Relationship Id="rId15" Type="http://schemas.openxmlformats.org/officeDocument/2006/relationships/image" Target="../media/image199.png"/><Relationship Id="rId10" Type="http://schemas.openxmlformats.org/officeDocument/2006/relationships/image" Target="../media/image198.png"/><Relationship Id="rId4" Type="http://schemas.openxmlformats.org/officeDocument/2006/relationships/image" Target="../media/image149.wmf"/><Relationship Id="rId9" Type="http://schemas.openxmlformats.org/officeDocument/2006/relationships/image" Target="../media/image197.png"/><Relationship Id="rId14" Type="http://schemas.openxmlformats.org/officeDocument/2006/relationships/image" Target="../media/image15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134.bin"/><Relationship Id="rId3" Type="http://schemas.openxmlformats.org/officeDocument/2006/relationships/notesSlide" Target="../notesSlides/notesSlide2.xml"/><Relationship Id="rId21" Type="http://schemas.openxmlformats.org/officeDocument/2006/relationships/customXml" Target="../ink/ink14.xml"/><Relationship Id="rId7" Type="http://schemas.openxmlformats.org/officeDocument/2006/relationships/image" Target="../media/image156.wmf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3.bin"/><Relationship Id="rId20" Type="http://schemas.openxmlformats.org/officeDocument/2006/relationships/image" Target="../media/image210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58.wmf"/><Relationship Id="rId5" Type="http://schemas.openxmlformats.org/officeDocument/2006/relationships/image" Target="../media/image155.wmf"/><Relationship Id="rId15" Type="http://schemas.openxmlformats.org/officeDocument/2006/relationships/image" Target="../media/image209.png"/><Relationship Id="rId10" Type="http://schemas.openxmlformats.org/officeDocument/2006/relationships/oleObject" Target="../embeddings/oleObject131.bin"/><Relationship Id="rId19" Type="http://schemas.openxmlformats.org/officeDocument/2006/relationships/image" Target="../media/image161.wmf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57.wmf"/><Relationship Id="rId14" Type="http://schemas.openxmlformats.org/officeDocument/2006/relationships/image" Target="../media/image169.png"/><Relationship Id="rId22" Type="http://schemas.openxmlformats.org/officeDocument/2006/relationships/image" Target="../media/image17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image" Target="../media/image13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75.wmf"/><Relationship Id="rId18" Type="http://schemas.openxmlformats.org/officeDocument/2006/relationships/customXml" Target="../ink/ink15.xml"/><Relationship Id="rId3" Type="http://schemas.openxmlformats.org/officeDocument/2006/relationships/oleObject" Target="../embeddings/oleObject135.bin"/><Relationship Id="rId21" Type="http://schemas.openxmlformats.org/officeDocument/2006/relationships/image" Target="../media/image180.emf"/><Relationship Id="rId7" Type="http://schemas.openxmlformats.org/officeDocument/2006/relationships/image" Target="../media/image178.e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1.bin"/><Relationship Id="rId20" Type="http://schemas.openxmlformats.org/officeDocument/2006/relationships/customXml" Target="../ink/ink1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2.wmf"/><Relationship Id="rId11" Type="http://schemas.openxmlformats.org/officeDocument/2006/relationships/image" Target="../media/image174.wmf"/><Relationship Id="rId5" Type="http://schemas.openxmlformats.org/officeDocument/2006/relationships/oleObject" Target="../embeddings/oleObject136.bin"/><Relationship Id="rId15" Type="http://schemas.openxmlformats.org/officeDocument/2006/relationships/image" Target="../media/image176.wmf"/><Relationship Id="rId10" Type="http://schemas.openxmlformats.org/officeDocument/2006/relationships/oleObject" Target="../embeddings/oleObject138.bin"/><Relationship Id="rId19" Type="http://schemas.openxmlformats.org/officeDocument/2006/relationships/image" Target="../media/image179.emf"/><Relationship Id="rId4" Type="http://schemas.openxmlformats.org/officeDocument/2006/relationships/image" Target="../media/image171.wmf"/><Relationship Id="rId9" Type="http://schemas.openxmlformats.org/officeDocument/2006/relationships/image" Target="../media/image173.wmf"/><Relationship Id="rId14" Type="http://schemas.openxmlformats.org/officeDocument/2006/relationships/oleObject" Target="../embeddings/oleObject14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85.wmf"/><Relationship Id="rId18" Type="http://schemas.openxmlformats.org/officeDocument/2006/relationships/customXml" Target="../ink/ink17.xml"/><Relationship Id="rId3" Type="http://schemas.openxmlformats.org/officeDocument/2006/relationships/oleObject" Target="../embeddings/oleObject142.bin"/><Relationship Id="rId7" Type="http://schemas.openxmlformats.org/officeDocument/2006/relationships/image" Target="../media/image225.png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2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6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2.wmf"/><Relationship Id="rId11" Type="http://schemas.openxmlformats.org/officeDocument/2006/relationships/image" Target="../media/image184.wmf"/><Relationship Id="rId5" Type="http://schemas.openxmlformats.org/officeDocument/2006/relationships/oleObject" Target="../embeddings/oleObject143.bin"/><Relationship Id="rId15" Type="http://schemas.openxmlformats.org/officeDocument/2006/relationships/image" Target="../media/image186.wmf"/><Relationship Id="rId10" Type="http://schemas.openxmlformats.org/officeDocument/2006/relationships/oleObject" Target="../embeddings/oleObject145.bin"/><Relationship Id="rId19" Type="http://schemas.openxmlformats.org/officeDocument/2006/relationships/image" Target="../media/image187.emf"/><Relationship Id="rId4" Type="http://schemas.openxmlformats.org/officeDocument/2006/relationships/image" Target="../media/image181.wmf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14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90.wmf"/><Relationship Id="rId18" Type="http://schemas.openxmlformats.org/officeDocument/2006/relationships/oleObject" Target="../embeddings/oleObject153.bin"/><Relationship Id="rId26" Type="http://schemas.openxmlformats.org/officeDocument/2006/relationships/image" Target="../media/image196.emf"/><Relationship Id="rId3" Type="http://schemas.openxmlformats.org/officeDocument/2006/relationships/image" Target="../media/image70.png"/><Relationship Id="rId21" Type="http://schemas.openxmlformats.org/officeDocument/2006/relationships/image" Target="../media/image239.png"/><Relationship Id="rId7" Type="http://schemas.openxmlformats.org/officeDocument/2006/relationships/image" Target="../media/image237.png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92.wmf"/><Relationship Id="rId25" Type="http://schemas.openxmlformats.org/officeDocument/2006/relationships/customXml" Target="../ink/ink18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2.bin"/><Relationship Id="rId20" Type="http://schemas.openxmlformats.org/officeDocument/2006/relationships/image" Target="../media/image238.pn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36.png"/><Relationship Id="rId11" Type="http://schemas.openxmlformats.org/officeDocument/2006/relationships/image" Target="../media/image189.wmf"/><Relationship Id="rId24" Type="http://schemas.openxmlformats.org/officeDocument/2006/relationships/image" Target="../media/image195.png"/><Relationship Id="rId5" Type="http://schemas.openxmlformats.org/officeDocument/2006/relationships/image" Target="../media/image235.png"/><Relationship Id="rId15" Type="http://schemas.openxmlformats.org/officeDocument/2006/relationships/image" Target="../media/image191.wmf"/><Relationship Id="rId23" Type="http://schemas.openxmlformats.org/officeDocument/2006/relationships/image" Target="../media/image194.png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93.wmf"/><Relationship Id="rId4" Type="http://schemas.openxmlformats.org/officeDocument/2006/relationships/image" Target="../media/image234.png"/><Relationship Id="rId9" Type="http://schemas.openxmlformats.org/officeDocument/2006/relationships/image" Target="../media/image188.wmf"/><Relationship Id="rId14" Type="http://schemas.openxmlformats.org/officeDocument/2006/relationships/oleObject" Target="../embeddings/oleObject151.bin"/><Relationship Id="rId22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7.png"/><Relationship Id="rId3" Type="http://schemas.openxmlformats.org/officeDocument/2006/relationships/oleObject" Target="../embeddings/oleObject8.bin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image" Target="../media/image17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4.png"/><Relationship Id="rId23" Type="http://schemas.openxmlformats.org/officeDocument/2006/relationships/image" Target="../media/image20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Relationship Id="rId22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18" Type="http://schemas.openxmlformats.org/officeDocument/2006/relationships/image" Target="../media/image32.png"/><Relationship Id="rId26" Type="http://schemas.openxmlformats.org/officeDocument/2006/relationships/image" Target="../media/image30.wmf"/><Relationship Id="rId3" Type="http://schemas.openxmlformats.org/officeDocument/2006/relationships/image" Target="../media/image39.png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27.wmf"/><Relationship Id="rId29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5.wmf"/><Relationship Id="rId23" Type="http://schemas.openxmlformats.org/officeDocument/2006/relationships/oleObject" Target="../embeddings/oleObject23.bin"/><Relationship Id="rId28" Type="http://schemas.openxmlformats.org/officeDocument/2006/relationships/customXml" Target="../ink/ink1.xml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40.png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28.wmf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9.wmf"/><Relationship Id="rId3" Type="http://schemas.openxmlformats.org/officeDocument/2006/relationships/image" Target="../media/image31.png"/><Relationship Id="rId21" Type="http://schemas.openxmlformats.org/officeDocument/2006/relationships/customXml" Target="../ink/ink2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7.wmf"/><Relationship Id="rId22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image" Target="../media/image31.png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50.wmf"/><Relationship Id="rId32" Type="http://schemas.openxmlformats.org/officeDocument/2006/relationships/image" Target="../media/image56.e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52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0.bin"/><Relationship Id="rId31" Type="http://schemas.openxmlformats.org/officeDocument/2006/relationships/customXml" Target="../ink/ink3.xml"/><Relationship Id="rId4" Type="http://schemas.openxmlformats.org/officeDocument/2006/relationships/image" Target="../media/image32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5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7.wmf"/><Relationship Id="rId18" Type="http://schemas.openxmlformats.org/officeDocument/2006/relationships/image" Target="../media/image62.png"/><Relationship Id="rId3" Type="http://schemas.openxmlformats.org/officeDocument/2006/relationships/image" Target="../media/image31.png"/><Relationship Id="rId21" Type="http://schemas.openxmlformats.org/officeDocument/2006/relationships/image" Target="../media/image60.wmf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9.wmf"/><Relationship Id="rId25" Type="http://schemas.openxmlformats.org/officeDocument/2006/relationships/image" Target="../media/image67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11" Type="http://schemas.openxmlformats.org/officeDocument/2006/relationships/image" Target="../media/image56.wmf"/><Relationship Id="rId24" Type="http://schemas.openxmlformats.org/officeDocument/2006/relationships/customXml" Target="../ink/ink4.xml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58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63.png"/><Relationship Id="rId4" Type="http://schemas.openxmlformats.org/officeDocument/2006/relationships/image" Target="../media/image32.png"/><Relationship Id="rId9" Type="http://schemas.openxmlformats.org/officeDocument/2006/relationships/image" Target="../media/image64.png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50.png"/><Relationship Id="rId18" Type="http://schemas.openxmlformats.org/officeDocument/2006/relationships/customXml" Target="../ink/ink5.xml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1.png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11" Type="http://schemas.openxmlformats.org/officeDocument/2006/relationships/image" Target="../media/image70.png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68.wmf"/><Relationship Id="rId10" Type="http://schemas.openxmlformats.org/officeDocument/2006/relationships/image" Target="../media/image67.wmf"/><Relationship Id="rId19" Type="http://schemas.openxmlformats.org/officeDocument/2006/relationships/image" Target="../media/image76.e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5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88.png"/><Relationship Id="rId18" Type="http://schemas.openxmlformats.org/officeDocument/2006/relationships/oleObject" Target="../embeddings/oleObject66.bin"/><Relationship Id="rId26" Type="http://schemas.openxmlformats.org/officeDocument/2006/relationships/image" Target="../media/image89.png"/><Relationship Id="rId3" Type="http://schemas.openxmlformats.org/officeDocument/2006/relationships/image" Target="../media/image31.png"/><Relationship Id="rId21" Type="http://schemas.openxmlformats.org/officeDocument/2006/relationships/image" Target="../media/image79.wmf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5.wmf"/><Relationship Id="rId17" Type="http://schemas.openxmlformats.org/officeDocument/2006/relationships/image" Target="../media/image77.wmf"/><Relationship Id="rId25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3.bin"/><Relationship Id="rId24" Type="http://schemas.openxmlformats.org/officeDocument/2006/relationships/oleObject" Target="../embeddings/oleObject69.bin"/><Relationship Id="rId5" Type="http://schemas.openxmlformats.org/officeDocument/2006/relationships/oleObject" Target="../embeddings/oleObject60.bin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28" Type="http://schemas.openxmlformats.org/officeDocument/2006/relationships/image" Target="../media/image82.wmf"/><Relationship Id="rId10" Type="http://schemas.openxmlformats.org/officeDocument/2006/relationships/image" Target="../media/image74.wmf"/><Relationship Id="rId19" Type="http://schemas.openxmlformats.org/officeDocument/2006/relationships/image" Target="../media/image78.wmf"/><Relationship Id="rId31" Type="http://schemas.openxmlformats.org/officeDocument/2006/relationships/image" Target="../media/image83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68.bin"/><Relationship Id="rId27" Type="http://schemas.openxmlformats.org/officeDocument/2006/relationships/oleObject" Target="../embeddings/oleObject70.bin"/><Relationship Id="rId30" Type="http://schemas.openxmlformats.org/officeDocument/2006/relationships/oleObject" Target="../embeddings/oleObject7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88007" y="799601"/>
            <a:ext cx="4800600" cy="838201"/>
          </a:xfrm>
          <a:prstGeom prst="rect">
            <a:avLst/>
          </a:prstGeom>
          <a:noFill/>
          <a:ln>
            <a:solidFill>
              <a:sysClr val="window" lastClr="FFFFFF">
                <a:lumMod val="95000"/>
              </a:sys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0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A2C7C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cs typeface="EntezareZohoor 2 **" pitchFamily="2" charset="-78"/>
              </a:rPr>
              <a:t>ریاضیات عالی مهندسی</a:t>
            </a:r>
            <a:endParaRPr kumimoji="0" lang="en-US" sz="50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A2C7C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cs typeface="EntezareZohoor 2 **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1330" y="2630424"/>
            <a:ext cx="3570730" cy="677108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20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Palatino Linotype"/>
                <a:cs typeface="B Elham" pitchFamily="2" charset="-78"/>
              </a:rPr>
              <a:t>فصل </a:t>
            </a:r>
            <a:r>
              <a:rPr lang="fa-IR" sz="2000" b="1" kern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سوم</a:t>
            </a:r>
            <a:r>
              <a:rPr lang="fa-IR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:   آنالیز مختلط</a:t>
            </a:r>
            <a:endParaRPr lang="fa-IR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/>
              <a:cs typeface="B Elham" pitchFamily="2" charset="-78"/>
            </a:endParaRPr>
          </a:p>
          <a:p>
            <a:pPr lvl="0" algn="ctr" rtl="1">
              <a:defRPr/>
            </a:pPr>
            <a:r>
              <a:rPr lang="en-US" b="1" kern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  <a:cs typeface="B Elham" pitchFamily="2" charset="-78"/>
              </a:rPr>
              <a:t>[Complex Analysis]</a:t>
            </a:r>
            <a:endParaRPr kumimoji="0" lang="en-US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Palatino Linotype"/>
              <a:cs typeface="B Elham" pitchFamily="2" charset="-78"/>
            </a:endParaRPr>
          </a:p>
        </p:txBody>
      </p:sp>
      <p:pic>
        <p:nvPicPr>
          <p:cNvPr id="6" name="Picture 2" descr="ثبت نام و لیست رشته های بدون کنکور دانشگاه سمنان 99 - 1400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475A8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r="19343"/>
          <a:stretch/>
        </p:blipFill>
        <p:spPr bwMode="auto">
          <a:xfrm>
            <a:off x="0" y="9144"/>
            <a:ext cx="1140715" cy="12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ocument 6"/>
          <p:cNvSpPr/>
          <p:nvPr/>
        </p:nvSpPr>
        <p:spPr>
          <a:xfrm rot="10800000">
            <a:off x="-21337" y="4724400"/>
            <a:ext cx="9165336" cy="2133600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005" y="4823443"/>
            <a:ext cx="8860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B Badr" pitchFamily="2" charset="-78"/>
              </a:rPr>
              <a:t>دکتر محمّد ایمان خداکرمی ، دانشیار مهندسی </a:t>
            </a:r>
            <a:r>
              <a:rPr kumimoji="0" lang="fa-IR" sz="20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B Badr" pitchFamily="2" charset="-78"/>
              </a:rPr>
              <a:t>زلزله</a:t>
            </a:r>
            <a:endParaRPr kumimoji="0" lang="fa-IR" sz="1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>
                    <a:lumMod val="20000"/>
                    <a:lumOff val="8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Email : </a:t>
            </a:r>
            <a:r>
              <a:rPr kumimoji="0" lang="en-US" sz="16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4"/>
              </a:rPr>
              <a:t>khodakarami@semnan.ac.ir</a:t>
            </a:r>
            <a:r>
              <a:rPr kumimoji="0" lang="en-US" sz="16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;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EB80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EB80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5"/>
              </a:rPr>
              <a:t>I.khodakarami@gmail.com</a:t>
            </a:r>
            <a:endParaRPr kumimoji="0" lang="en-US" sz="16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EB80A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تلفن : </a:t>
            </a:r>
            <a:r>
              <a:rPr lang="fa-IR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31535243-023</a:t>
            </a:r>
            <a:endParaRPr kumimoji="0" lang="en-US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2400" y="6419084"/>
            <a:ext cx="2433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B Badr" pitchFamily="2" charset="-78"/>
              </a:rPr>
              <a:t>گردآورنده : شیرین خرّم جاهد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B Badr" pitchFamily="2" charset="-78"/>
            </a:endParaRPr>
          </a:p>
        </p:txBody>
      </p:sp>
      <p:sp>
        <p:nvSpPr>
          <p:cNvPr id="12" name="AutoShape 2" descr="آرگومان (آنالیز مختلط) - ویکی‌پدیا، دانشنامهٔ آزا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آرگومان (آنالیز مختلط) - ویکی‌پدیا، دانشنامهٔ آزاد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upload.wikimedia.org/wikipedia/commons/thumb/a/af/Complex_number_illustration.svg/1024px-Complex_number_illustrati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55" y="1680055"/>
            <a:ext cx="2577845" cy="25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8185" y="1074307"/>
            <a:ext cx="11128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به عنوان مثال :</a:t>
            </a:r>
            <a:endParaRPr lang="en-US" sz="15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899457"/>
              </p:ext>
            </p:extLst>
          </p:nvPr>
        </p:nvGraphicFramePr>
        <p:xfrm>
          <a:off x="1066800" y="1150317"/>
          <a:ext cx="5604292" cy="61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" name="Equation" r:id="rId3" imgW="4495680" imgH="495000" progId="Equation.DSMT4">
                  <p:embed/>
                </p:oleObj>
              </mc:Choice>
              <mc:Fallback>
                <p:oleObj name="Equation" r:id="rId3" imgW="4495680" imgH="495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50317"/>
                        <a:ext cx="5604292" cy="61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969243" y="1981199"/>
            <a:ext cx="37208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باید ناحیه موهومی و حقیقی جدا جدا انتگرال</a:t>
            </a:r>
            <a:r>
              <a:rPr lang="en-US" sz="1500" dirty="0" smtClean="0">
                <a:cs typeface="B Koodak" pitchFamily="2" charset="-78"/>
              </a:rPr>
              <a:t> </a:t>
            </a:r>
            <a:r>
              <a:rPr lang="fa-IR" sz="1500" dirty="0" smtClean="0">
                <a:cs typeface="B Koodak" pitchFamily="2" charset="-78"/>
              </a:rPr>
              <a:t>گیری شود.</a:t>
            </a:r>
            <a:endParaRPr lang="en-US" sz="15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65" y="2561731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06" y="3245332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77" y="3276802"/>
            <a:ext cx="2200008" cy="168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1" name="Object 10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845571"/>
              </p:ext>
            </p:extLst>
          </p:nvPr>
        </p:nvGraphicFramePr>
        <p:xfrm>
          <a:off x="925279" y="2890806"/>
          <a:ext cx="3190161" cy="389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" name="Equation" r:id="rId8" imgW="2082600" imgH="253800" progId="Equation.DSMT4">
                  <p:embed/>
                </p:oleObj>
              </mc:Choice>
              <mc:Fallback>
                <p:oleObj name="Equation" r:id="rId8" imgW="208260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279" y="2890806"/>
                        <a:ext cx="3190161" cy="389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1620180" y="2937555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35264" y="2937555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242" name="Object 10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21978"/>
              </p:ext>
            </p:extLst>
          </p:nvPr>
        </p:nvGraphicFramePr>
        <p:xfrm>
          <a:off x="517568" y="3886200"/>
          <a:ext cx="2439584" cy="37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" name="Equation" r:id="rId10" imgW="1815840" imgH="279360" progId="Equation.DSMT4">
                  <p:embed/>
                </p:oleObj>
              </mc:Choice>
              <mc:Fallback>
                <p:oleObj name="Equation" r:id="rId10" imgW="181584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68" y="3886200"/>
                        <a:ext cx="2439584" cy="375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631132"/>
              </p:ext>
            </p:extLst>
          </p:nvPr>
        </p:nvGraphicFramePr>
        <p:xfrm>
          <a:off x="3194304" y="3713880"/>
          <a:ext cx="1981200" cy="7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" name="Equation" r:id="rId12" imgW="1333440" imgH="482400" progId="Equation.DSMT4">
                  <p:embed/>
                </p:oleObj>
              </mc:Choice>
              <mc:Fallback>
                <p:oleObj name="Equation" r:id="rId12" imgW="1333440" imgH="482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304" y="3713880"/>
                        <a:ext cx="1981200" cy="7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02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71738"/>
              </p:ext>
            </p:extLst>
          </p:nvPr>
        </p:nvGraphicFramePr>
        <p:xfrm>
          <a:off x="438774" y="5257800"/>
          <a:ext cx="4843710" cy="63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" name="Equation" r:id="rId14" imgW="3174840" imgH="419040" progId="Equation.DSMT4">
                  <p:embed/>
                </p:oleObj>
              </mc:Choice>
              <mc:Fallback>
                <p:oleObj name="Equation" r:id="rId14" imgW="317484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74" y="5257800"/>
                        <a:ext cx="4843710" cy="639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2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75835"/>
              </p:ext>
            </p:extLst>
          </p:nvPr>
        </p:nvGraphicFramePr>
        <p:xfrm>
          <a:off x="5268549" y="5181600"/>
          <a:ext cx="2414015" cy="70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Equation" r:id="rId16" imgW="1701720" imgH="495000" progId="Equation.DSMT4">
                  <p:embed/>
                </p:oleObj>
              </mc:Choice>
              <mc:Fallback>
                <p:oleObj name="Equation" r:id="rId16" imgW="1701720" imgH="495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549" y="5181600"/>
                        <a:ext cx="2414015" cy="70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50" name="Elbow Connector 10249"/>
          <p:cNvCxnSpPr/>
          <p:nvPr/>
        </p:nvCxnSpPr>
        <p:spPr>
          <a:xfrm rot="10800000">
            <a:off x="2871379" y="4805623"/>
            <a:ext cx="1033440" cy="45720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53" name="TextBox 10252"/>
              <p:cNvSpPr txBox="1"/>
              <p:nvPr/>
            </p:nvSpPr>
            <p:spPr>
              <a:xfrm>
                <a:off x="1566470" y="4645638"/>
                <a:ext cx="1304908" cy="3077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𝑖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253" name="TextBox 10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70" y="4645638"/>
                <a:ext cx="1304908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57" name="Straight Arrow Connector 10256"/>
          <p:cNvCxnSpPr/>
          <p:nvPr/>
        </p:nvCxnSpPr>
        <p:spPr>
          <a:xfrm>
            <a:off x="3305802" y="5855208"/>
            <a:ext cx="18697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59" name="TextBox 10258"/>
              <p:cNvSpPr txBox="1"/>
              <p:nvPr/>
            </p:nvSpPr>
            <p:spPr>
              <a:xfrm>
                <a:off x="2559776" y="6017125"/>
                <a:ext cx="3361754" cy="31015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𝑑𝑡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10259" name="TextBox 10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776" y="6017125"/>
                <a:ext cx="3361754" cy="31015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0" name="TextBox 10259"/>
              <p:cNvSpPr txBox="1"/>
              <p:nvPr/>
            </p:nvSpPr>
            <p:spPr>
              <a:xfrm>
                <a:off x="7591621" y="5355336"/>
                <a:ext cx="618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260" name="TextBox 10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21" y="5355336"/>
                <a:ext cx="618374" cy="3385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3688200" y="4036320"/>
              <a:ext cx="2840040" cy="156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8840" y="4026960"/>
                <a:ext cx="2858760" cy="15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1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3" grpId="0"/>
      <p:bldP spid="44" grpId="0"/>
      <p:bldP spid="10253" grpId="0" animBg="1"/>
      <p:bldP spid="10259" grpId="0" animBg="1"/>
      <p:bldP spid="102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6406" y="1058918"/>
            <a:ext cx="7149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   انتگرال برای فضای بسته </a:t>
            </a:r>
            <a:r>
              <a:rPr lang="en-US" sz="1400" dirty="0" smtClean="0">
                <a:cs typeface="B Koodak" pitchFamily="2" charset="-78"/>
              </a:rPr>
              <a:t>c</a:t>
            </a:r>
            <a:r>
              <a:rPr lang="fa-IR" sz="1400" dirty="0" smtClean="0">
                <a:cs typeface="B Koodak" pitchFamily="2" charset="-78"/>
              </a:rPr>
              <a:t> به شرطی که تابع زیر انتگرال، درون و روی ناحیه بسته </a:t>
            </a:r>
            <a:r>
              <a:rPr lang="en-US" sz="1400" dirty="0" smtClean="0">
                <a:cs typeface="B Koodak" pitchFamily="2" charset="-78"/>
              </a:rPr>
              <a:t>c</a:t>
            </a:r>
            <a:r>
              <a:rPr lang="fa-IR" sz="1400" dirty="0" smtClean="0">
                <a:cs typeface="B Koodak" pitchFamily="2" charset="-78"/>
              </a:rPr>
              <a:t> تحلیلی باشد، به شکل زیر است :</a:t>
            </a:r>
          </a:p>
          <a:p>
            <a:pPr algn="r" rtl="1"/>
            <a:r>
              <a:rPr lang="fa-IR" sz="1400" dirty="0" smtClean="0">
                <a:cs typeface="B Koodak" pitchFamily="2" charset="-78"/>
              </a:rPr>
              <a:t>(جهت حرکت ساعتگرد است)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3" y="1459619"/>
            <a:ext cx="1581984" cy="11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5267909" y="1676400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   انتگرال برروی ناحیه ای که درون و روی ناحیه بسته</a:t>
            </a:r>
          </a:p>
          <a:p>
            <a:pPr algn="r" rtl="1"/>
            <a:r>
              <a:rPr lang="fa-IR" sz="1400" dirty="0" smtClean="0">
                <a:cs typeface="B Koodak" pitchFamily="2" charset="-78"/>
              </a:rPr>
              <a:t>تحلیلی باشد، صفر است.</a:t>
            </a:r>
            <a:endParaRPr lang="en-US" sz="1400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37103"/>
              </p:ext>
            </p:extLst>
          </p:nvPr>
        </p:nvGraphicFramePr>
        <p:xfrm>
          <a:off x="3709559" y="2828544"/>
          <a:ext cx="4601866" cy="60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Equation" r:id="rId4" imgW="3593880" imgH="469800" progId="Equation.DSMT4">
                  <p:embed/>
                </p:oleObj>
              </mc:Choice>
              <mc:Fallback>
                <p:oleObj name="Equation" r:id="rId4" imgW="359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9559" y="2828544"/>
                        <a:ext cx="4601866" cy="60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72715"/>
              </p:ext>
            </p:extLst>
          </p:nvPr>
        </p:nvGraphicFramePr>
        <p:xfrm>
          <a:off x="838831" y="2895600"/>
          <a:ext cx="2858536" cy="55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name="Equation" r:id="rId6" imgW="1955520" imgH="380880" progId="Equation.DSMT4">
                  <p:embed/>
                </p:oleObj>
              </mc:Choice>
              <mc:Fallback>
                <p:oleObj name="Equation" r:id="rId6" imgW="19555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831" y="2895600"/>
                        <a:ext cx="2858536" cy="556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urved Connector 54"/>
          <p:cNvCxnSpPr/>
          <p:nvPr/>
        </p:nvCxnSpPr>
        <p:spPr>
          <a:xfrm flipV="1">
            <a:off x="3526536" y="2514600"/>
            <a:ext cx="457201" cy="4572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83737" y="236071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طبق قضیه گرین</a:t>
            </a:r>
            <a:endParaRPr lang="en-US" sz="1400" dirty="0">
              <a:solidFill>
                <a:schemeClr val="accent2">
                  <a:lumMod val="75000"/>
                </a:schemeClr>
              </a:solidFill>
              <a:cs typeface="B Koodak" pitchFamily="2" charset="-78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62" y="3505200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1356" y="3789270"/>
                <a:ext cx="405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fa-IR" sz="1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" y="3789270"/>
                <a:ext cx="40588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961221"/>
              </p:ext>
            </p:extLst>
          </p:nvPr>
        </p:nvGraphicFramePr>
        <p:xfrm>
          <a:off x="578092" y="3789270"/>
          <a:ext cx="2690753" cy="49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" name="Equation" r:id="rId10" imgW="2082600" imgH="380880" progId="Equation.DSMT4">
                  <p:embed/>
                </p:oleObj>
              </mc:Choice>
              <mc:Fallback>
                <p:oleObj name="Equation" r:id="rId10" imgW="208260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92" y="3789270"/>
                        <a:ext cx="2690753" cy="492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650461"/>
              </p:ext>
            </p:extLst>
          </p:nvPr>
        </p:nvGraphicFramePr>
        <p:xfrm>
          <a:off x="587236" y="4419600"/>
          <a:ext cx="1341579" cy="29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name="Equation" r:id="rId12" imgW="1091880" imgH="241200" progId="Equation.DSMT4">
                  <p:embed/>
                </p:oleObj>
              </mc:Choice>
              <mc:Fallback>
                <p:oleObj name="Equation" r:id="rId12" imgW="10918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36" y="4419600"/>
                        <a:ext cx="1341579" cy="296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11266"/>
              <p:cNvSpPr txBox="1"/>
              <p:nvPr/>
            </p:nvSpPr>
            <p:spPr>
              <a:xfrm>
                <a:off x="1901839" y="4386072"/>
                <a:ext cx="1914370" cy="34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→ 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𝑑𝑧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𝑖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𝑅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𝑑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267" name="TextBox 112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39" y="4386072"/>
                <a:ext cx="1914370" cy="34939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07" y="3629855"/>
            <a:ext cx="1876603" cy="15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86862"/>
              </p:ext>
            </p:extLst>
          </p:nvPr>
        </p:nvGraphicFramePr>
        <p:xfrm>
          <a:off x="669036" y="6251963"/>
          <a:ext cx="1284090" cy="295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" name="Equation" r:id="rId16" imgW="1104900" imgH="254000" progId="Equation.DSMT4">
                  <p:embed/>
                </p:oleObj>
              </mc:Choice>
              <mc:Fallback>
                <p:oleObj name="Equation" r:id="rId16" imgW="1104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36" y="6251963"/>
                        <a:ext cx="1284090" cy="295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44424" y="5303947"/>
                <a:ext cx="1333500" cy="73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" y="5303947"/>
                <a:ext cx="1333500" cy="73821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579012"/>
              </p:ext>
            </p:extLst>
          </p:nvPr>
        </p:nvGraphicFramePr>
        <p:xfrm>
          <a:off x="1449998" y="5337469"/>
          <a:ext cx="3065615" cy="67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name="Equation" r:id="rId19" imgW="2145960" imgH="469800" progId="Equation.DSMT4">
                  <p:embed/>
                </p:oleObj>
              </mc:Choice>
              <mc:Fallback>
                <p:oleObj name="Equation" r:id="rId19" imgW="2145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49998" y="5337469"/>
                        <a:ext cx="3065615" cy="67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07024" y="5751329"/>
                <a:ext cx="3161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24" y="5751329"/>
                <a:ext cx="316112" cy="30777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1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30" y="5051935"/>
            <a:ext cx="239557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44780" y="5519167"/>
                <a:ext cx="405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fa-IR" sz="1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" y="5519167"/>
                <a:ext cx="405880" cy="307777"/>
              </a:xfrm>
              <a:prstGeom prst="rect">
                <a:avLst/>
              </a:prstGeom>
              <a:blipFill rotWithShape="1">
                <a:blip r:embed="rId23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/>
              <p14:cNvContentPartPr/>
              <p14:nvPr/>
            </p14:nvContentPartPr>
            <p14:xfrm>
              <a:off x="1634400" y="3455640"/>
              <a:ext cx="6331320" cy="1179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25040" y="3446280"/>
                <a:ext cx="6350040" cy="11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74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" grpId="0"/>
      <p:bldP spid="58" grpId="0"/>
      <p:bldP spid="59" grpId="0"/>
      <p:bldP spid="11267" grpId="0"/>
      <p:bldP spid="86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a-IR" sz="20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3571" y="2440798"/>
            <a:ext cx="2884288" cy="1551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01796" y="2778878"/>
            <a:ext cx="1005840" cy="9555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751367" y="2440798"/>
            <a:ext cx="247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237859" y="2771619"/>
            <a:ext cx="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293235" y="3995030"/>
            <a:ext cx="1066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58452" y="3256652"/>
            <a:ext cx="0" cy="164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4" idx="3"/>
          </p:cNvCxnSpPr>
          <p:nvPr/>
        </p:nvCxnSpPr>
        <p:spPr>
          <a:xfrm flipH="1" flipV="1">
            <a:off x="2228211" y="3201026"/>
            <a:ext cx="1009648" cy="153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207636" y="3397622"/>
            <a:ext cx="10096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664835" y="3201026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88635" y="3397622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826635" y="2778878"/>
            <a:ext cx="123825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5" idx="3"/>
          </p:cNvCxnSpPr>
          <p:nvPr/>
        </p:nvCxnSpPr>
        <p:spPr>
          <a:xfrm>
            <a:off x="1349098" y="3594489"/>
            <a:ext cx="172737" cy="139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1521835" y="3120254"/>
            <a:ext cx="87512" cy="822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547303" y="3127621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03" y="3127621"/>
                <a:ext cx="49398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510321" y="2763861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321" y="2763861"/>
                <a:ext cx="40427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469910" y="3479791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10" y="3479791"/>
                <a:ext cx="3898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31067" y="2177829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7" y="2177829"/>
                <a:ext cx="3818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030354" y="2737840"/>
                <a:ext cx="3593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𝚪</m:t>
                      </m:r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54" y="2737840"/>
                <a:ext cx="35939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942135" y="1097390"/>
                <a:ext cx="488787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1500" dirty="0" smtClean="0">
                    <a:cs typeface="B Koodak" pitchFamily="2" charset="-78"/>
                  </a:rPr>
                  <a:t>   تابعی داریم که رو و داخل ناحیه تحلیلی باشد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15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a-IR" sz="1500" dirty="0" smtClean="0">
                    <a:cs typeface="B Koodak" pitchFamily="2" charset="-78"/>
                  </a:rPr>
                  <a:t> داخل ناحیه قرار دارد.</a:t>
                </a:r>
                <a:endParaRPr lang="en-US" sz="15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35" y="1097390"/>
                <a:ext cx="4887877" cy="323165"/>
              </a:xfrm>
              <a:prstGeom prst="rect">
                <a:avLst/>
              </a:prstGeom>
              <a:blipFill rotWithShape="1">
                <a:blip r:embed="rId8"/>
                <a:stretch>
                  <a:fillRect r="-624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30014"/>
              </p:ext>
            </p:extLst>
          </p:nvPr>
        </p:nvGraphicFramePr>
        <p:xfrm>
          <a:off x="1049949" y="1277400"/>
          <a:ext cx="2043390" cy="61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4" name="Equation" r:id="rId9" imgW="1511280" imgH="457200" progId="Equation.DSMT4">
                  <p:embed/>
                </p:oleObj>
              </mc:Choice>
              <mc:Fallback>
                <p:oleObj name="Equation" r:id="rId9" imgW="15112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49" y="1277400"/>
                        <a:ext cx="2043390" cy="618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849880" y="1992680"/>
                <a:ext cx="611738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15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fa-IR" sz="15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 </m:t>
                    </m:r>
                  </m:oMath>
                </a14:m>
                <a:r>
                  <a:rPr lang="fa-IR" sz="1500" dirty="0" smtClean="0">
                    <a:cs typeface="B Koodak" pitchFamily="2" charset="-78"/>
                  </a:rPr>
                  <a:t> داخل و روی عبارت تحلیلی نیست برای حل با یک ترفند </a:t>
                </a:r>
                <a:r>
                  <a:rPr lang="fa-IR" sz="1500" dirty="0">
                    <a:cs typeface="B Koodak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15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a-IR" sz="1500" dirty="0" smtClean="0">
                    <a:cs typeface="B Koodak" pitchFamily="2" charset="-78"/>
                  </a:rPr>
                  <a:t> را</a:t>
                </a:r>
                <a:r>
                  <a:rPr lang="en-US" sz="1500" dirty="0" smtClean="0">
                    <a:cs typeface="B Koodak" pitchFamily="2" charset="-78"/>
                  </a:rPr>
                  <a:t> </a:t>
                </a:r>
                <a:r>
                  <a:rPr lang="fa-IR" sz="1500" dirty="0" smtClean="0">
                    <a:cs typeface="B Koodak" pitchFamily="2" charset="-78"/>
                  </a:rPr>
                  <a:t>از ناحیه بیرون میندازیم :</a:t>
                </a:r>
                <a:endParaRPr lang="en-US" sz="15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0" y="1992680"/>
                <a:ext cx="6117380" cy="323165"/>
              </a:xfrm>
              <a:prstGeom prst="rect">
                <a:avLst/>
              </a:prstGeom>
              <a:blipFill rotWithShape="1">
                <a:blip r:embed="rId11"/>
                <a:stretch>
                  <a:fillRect l="-199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278663"/>
              </p:ext>
            </p:extLst>
          </p:nvPr>
        </p:nvGraphicFramePr>
        <p:xfrm>
          <a:off x="3208733" y="4343400"/>
          <a:ext cx="2264403" cy="63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" name="Equation" r:id="rId12" imgW="1676160" imgH="469800" progId="Equation.DSMT4">
                  <p:embed/>
                </p:oleObj>
              </mc:Choice>
              <mc:Fallback>
                <p:oleObj name="Equation" r:id="rId12" imgW="167616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733" y="4343400"/>
                        <a:ext cx="2264403" cy="634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13821"/>
              </p:ext>
            </p:extLst>
          </p:nvPr>
        </p:nvGraphicFramePr>
        <p:xfrm>
          <a:off x="650973" y="5369378"/>
          <a:ext cx="2362200" cy="6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" name="Equation" r:id="rId14" imgW="1803400" imgH="469900" progId="Equation.DSMT4">
                  <p:embed/>
                </p:oleObj>
              </mc:Choice>
              <mc:Fallback>
                <p:oleObj name="Equation" r:id="rId14" imgW="1803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73" y="5369378"/>
                        <a:ext cx="2362200" cy="61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76784"/>
              </p:ext>
            </p:extLst>
          </p:nvPr>
        </p:nvGraphicFramePr>
        <p:xfrm>
          <a:off x="3022684" y="5364013"/>
          <a:ext cx="4724401" cy="61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Equation" r:id="rId16" imgW="3593880" imgH="469800" progId="Equation.DSMT4">
                  <p:embed/>
                </p:oleObj>
              </mc:Choice>
              <mc:Fallback>
                <p:oleObj name="Equation" r:id="rId16" imgW="359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22684" y="5364013"/>
                        <a:ext cx="4724401" cy="617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0" name="Straight Connector 149"/>
          <p:cNvCxnSpPr/>
          <p:nvPr/>
        </p:nvCxnSpPr>
        <p:spPr>
          <a:xfrm flipH="1">
            <a:off x="3136984" y="5295695"/>
            <a:ext cx="1447800" cy="685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3737960" y="5981495"/>
                <a:ext cx="37542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60" y="5981495"/>
                <a:ext cx="37542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ounded Rectangle 152"/>
          <p:cNvSpPr/>
          <p:nvPr/>
        </p:nvSpPr>
        <p:spPr>
          <a:xfrm>
            <a:off x="6427300" y="5295695"/>
            <a:ext cx="2139808" cy="7289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39092"/>
              </p:ext>
            </p:extLst>
          </p:nvPr>
        </p:nvGraphicFramePr>
        <p:xfrm>
          <a:off x="6479636" y="5344882"/>
          <a:ext cx="2035136" cy="58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Equation" r:id="rId19" imgW="1625400" imgH="469800" progId="Equation.DSMT4">
                  <p:embed/>
                </p:oleObj>
              </mc:Choice>
              <mc:Fallback>
                <p:oleObj name="Equation" r:id="rId19" imgW="1625400" imgH="469800" progId="Equation.DSMT4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636" y="5344882"/>
                        <a:ext cx="2035136" cy="587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277748"/>
              </p:ext>
            </p:extLst>
          </p:nvPr>
        </p:nvGraphicFramePr>
        <p:xfrm>
          <a:off x="3699078" y="2829974"/>
          <a:ext cx="5094358" cy="58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Equation" r:id="rId21" imgW="3340080" imgH="380880" progId="Equation.DSMT4">
                  <p:embed/>
                </p:oleObj>
              </mc:Choice>
              <mc:Fallback>
                <p:oleObj name="Equation" r:id="rId21" imgW="334008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078" y="2829974"/>
                        <a:ext cx="5094358" cy="580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064619" y="2778878"/>
                <a:ext cx="876300" cy="57547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sup>
                        <m:e>
                          <m: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…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19" y="2778878"/>
                <a:ext cx="876300" cy="57547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7504822" y="2809719"/>
                <a:ext cx="836729" cy="57547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1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sup>
                        <m:e>
                          <m: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…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822" y="2809719"/>
                <a:ext cx="836729" cy="57547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/>
              <p14:cNvContentPartPr/>
              <p14:nvPr/>
            </p14:nvContentPartPr>
            <p14:xfrm>
              <a:off x="2027160" y="2910960"/>
              <a:ext cx="1438200" cy="866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17800" y="2901600"/>
                <a:ext cx="1456920" cy="8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8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87" grpId="0" animBg="1"/>
      <p:bldP spid="88" grpId="0"/>
      <p:bldP spid="89" grpId="0"/>
      <p:bldP spid="90" grpId="0"/>
      <p:bldP spid="91" grpId="0"/>
      <p:bldP spid="92" grpId="0"/>
      <p:bldP spid="93" grpId="0"/>
      <p:bldP spid="108" grpId="0"/>
      <p:bldP spid="151" grpId="0" animBg="1"/>
      <p:bldP spid="153" grpId="0" animBg="1"/>
      <p:bldP spid="162" grpId="0" animBg="1"/>
      <p:bldP spid="1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1" y="1018343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06" y="1828800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62541"/>
              </p:ext>
            </p:extLst>
          </p:nvPr>
        </p:nvGraphicFramePr>
        <p:xfrm>
          <a:off x="1143000" y="1226456"/>
          <a:ext cx="2238860" cy="63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2" name="Equation" r:id="rId5" imgW="1650960" imgH="469800" progId="Equation.DSMT4">
                  <p:embed/>
                </p:oleObj>
              </mc:Choice>
              <mc:Fallback>
                <p:oleObj name="Equation" r:id="rId5" imgW="165096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26456"/>
                        <a:ext cx="2238860" cy="637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78331"/>
              </p:ext>
            </p:extLst>
          </p:nvPr>
        </p:nvGraphicFramePr>
        <p:xfrm>
          <a:off x="666118" y="2049586"/>
          <a:ext cx="3771900" cy="77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3" name="Equation" r:id="rId7" imgW="3073320" imgH="634680" progId="Equation.DSMT4">
                  <p:embed/>
                </p:oleObj>
              </mc:Choice>
              <mc:Fallback>
                <p:oleObj name="Equation" r:id="rId7" imgW="3073320" imgH="634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8" y="2049586"/>
                        <a:ext cx="3771900" cy="779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739529"/>
              </p:ext>
            </p:extLst>
          </p:nvPr>
        </p:nvGraphicFramePr>
        <p:xfrm>
          <a:off x="521165" y="3333974"/>
          <a:ext cx="1164336" cy="342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4" name="Equation" r:id="rId9" imgW="863280" imgH="253800" progId="Equation.DSMT4">
                  <p:embed/>
                </p:oleObj>
              </mc:Choice>
              <mc:Fallback>
                <p:oleObj name="Equation" r:id="rId9" imgW="8632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5" y="3333974"/>
                        <a:ext cx="1164336" cy="342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45963"/>
              </p:ext>
            </p:extLst>
          </p:nvPr>
        </p:nvGraphicFramePr>
        <p:xfrm>
          <a:off x="6431770" y="3182788"/>
          <a:ext cx="2161032" cy="6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5" name="Equation" r:id="rId11" imgW="1574640" imgH="469800" progId="Equation.DSMT4">
                  <p:embed/>
                </p:oleObj>
              </mc:Choice>
              <mc:Fallback>
                <p:oleObj name="Equation" r:id="rId11" imgW="15746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770" y="3182788"/>
                        <a:ext cx="2161032" cy="644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 flipH="1">
            <a:off x="725684" y="2049586"/>
            <a:ext cx="952500" cy="838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27178" y="1982688"/>
                <a:ext cx="302012" cy="3385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178" y="1982688"/>
                <a:ext cx="302012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1723099" y="3505200"/>
            <a:ext cx="3200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072106" y="3505200"/>
            <a:ext cx="3200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Vertical Scroll 53"/>
          <p:cNvSpPr/>
          <p:nvPr/>
        </p:nvSpPr>
        <p:spPr>
          <a:xfrm>
            <a:off x="161544" y="3866191"/>
            <a:ext cx="4029456" cy="2801112"/>
          </a:xfrm>
          <a:prstGeom prst="verticalScroll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26570" y="4343400"/>
            <a:ext cx="329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 smtClean="0">
                <a:cs typeface="B Koodak" pitchFamily="2" charset="-78"/>
              </a:rPr>
              <a:t>   به طور کلی در حل انتگرال سه قانون مهم داریم،</a:t>
            </a:r>
          </a:p>
          <a:p>
            <a:pPr algn="r"/>
            <a:r>
              <a:rPr lang="fa-IR" sz="1400" dirty="0" smtClean="0">
                <a:cs typeface="B Koodak" pitchFamily="2" charset="-78"/>
              </a:rPr>
              <a:t>که به صورت زیر هستند :</a:t>
            </a:r>
            <a:endParaRPr lang="en-US" sz="1400" dirty="0">
              <a:cs typeface="B Koodak" pitchFamily="2" charset="-78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374108"/>
              </p:ext>
            </p:extLst>
          </p:nvPr>
        </p:nvGraphicFramePr>
        <p:xfrm>
          <a:off x="994534" y="4902160"/>
          <a:ext cx="1669311" cy="49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6" name="Equation" r:id="rId14" imgW="1574640" imgH="469800" progId="Equation.DSMT4">
                  <p:embed/>
                </p:oleObj>
              </mc:Choice>
              <mc:Fallback>
                <p:oleObj name="Equation" r:id="rId14" imgW="15746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34" y="4902160"/>
                        <a:ext cx="1669311" cy="49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17933"/>
              </p:ext>
            </p:extLst>
          </p:nvPr>
        </p:nvGraphicFramePr>
        <p:xfrm>
          <a:off x="994534" y="5470439"/>
          <a:ext cx="1978014" cy="54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7" name="Equation" r:id="rId15" imgW="1790640" imgH="495000" progId="Equation.DSMT4">
                  <p:embed/>
                </p:oleObj>
              </mc:Choice>
              <mc:Fallback>
                <p:oleObj name="Equation" r:id="rId15" imgW="1790640" imgH="495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34" y="5470439"/>
                        <a:ext cx="1978014" cy="547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25257"/>
              </p:ext>
            </p:extLst>
          </p:nvPr>
        </p:nvGraphicFramePr>
        <p:xfrm>
          <a:off x="1024280" y="6051814"/>
          <a:ext cx="2101268" cy="54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" name="Equation" r:id="rId17" imgW="1917360" imgH="495000" progId="Equation.DSMT4">
                  <p:embed/>
                </p:oleObj>
              </mc:Choice>
              <mc:Fallback>
                <p:oleObj name="Equation" r:id="rId17" imgW="1917360" imgH="49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80" y="6051814"/>
                        <a:ext cx="2101268" cy="542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9734" y="5012711"/>
                <a:ext cx="375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fa-IR" sz="1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34" y="5012711"/>
                <a:ext cx="375423" cy="276999"/>
              </a:xfrm>
              <a:prstGeom prst="rect">
                <a:avLst/>
              </a:prstGeom>
              <a:blipFill rotWithShape="1">
                <a:blip r:embed="rId1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9733" y="6172404"/>
                <a:ext cx="375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fa-IR" sz="1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33" y="6172404"/>
                <a:ext cx="375423" cy="276999"/>
              </a:xfrm>
              <a:prstGeom prst="rect">
                <a:avLst/>
              </a:prstGeom>
              <a:blipFill rotWithShape="1">
                <a:blip r:embed="rId2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89734" y="5605495"/>
                <a:ext cx="375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fa-IR" sz="1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34" y="5605495"/>
                <a:ext cx="375423" cy="276999"/>
              </a:xfrm>
              <a:prstGeom prst="rect">
                <a:avLst/>
              </a:prstGeom>
              <a:blipFill rotWithShape="1">
                <a:blip r:embed="rId21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4419600" y="4094791"/>
            <a:ext cx="4447032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1500" dirty="0">
                <a:cs typeface="B Koodak" pitchFamily="2" charset="-78"/>
              </a:rPr>
              <a:t> </a:t>
            </a:r>
            <a:r>
              <a:rPr lang="fa-IR" sz="1500" dirty="0" smtClean="0">
                <a:cs typeface="B Koodak" pitchFamily="2" charset="-78"/>
              </a:rPr>
              <a:t> نقاطی که تابع در آن غیر تحلیلی میشود، قطب هستند و به ازای تعداد دفعاتی که قطب، تابع را غیرتحلیلی میکند، مرتبه میگویند.</a:t>
            </a:r>
            <a:endParaRPr lang="en-US" sz="1500" dirty="0">
              <a:cs typeface="B Koodak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305300" y="5002062"/>
            <a:ext cx="4675632" cy="1449629"/>
          </a:xfrm>
          <a:prstGeom prst="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Callout 65"/>
          <p:cNvSpPr/>
          <p:nvPr/>
        </p:nvSpPr>
        <p:spPr>
          <a:xfrm>
            <a:off x="7987006" y="5015631"/>
            <a:ext cx="763408" cy="470770"/>
          </a:xfrm>
          <a:prstGeom prst="wedgeEllipseCallou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kern="0" dirty="0" smtClean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B Bardiya" pitchFamily="2" charset="-78"/>
              </a:rPr>
              <a:t>دقت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70293" y="5523772"/>
                <a:ext cx="2119042" cy="72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93" y="5523772"/>
                <a:ext cx="2119042" cy="72468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321503" y="5745556"/>
                <a:ext cx="2532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03" y="5745556"/>
                <a:ext cx="2532937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08281"/>
              </p:ext>
            </p:extLst>
          </p:nvPr>
        </p:nvGraphicFramePr>
        <p:xfrm>
          <a:off x="2188464" y="3048000"/>
          <a:ext cx="3854196" cy="77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9" name="Equation" r:id="rId24" imgW="3365280" imgH="672840" progId="Equation.DSMT4">
                  <p:embed/>
                </p:oleObj>
              </mc:Choice>
              <mc:Fallback>
                <p:oleObj name="Equation" r:id="rId24" imgW="3365280" imgH="672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464" y="3048000"/>
                        <a:ext cx="3854196" cy="770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2073431" y="133803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B Koodak" pitchFamily="2" charset="-78"/>
              </a:rPr>
              <a:t>;</a:t>
            </a:r>
            <a:endParaRPr lang="en-US" sz="1400" b="1" dirty="0"/>
          </a:p>
        </p:txBody>
      </p:sp>
      <p:pic>
        <p:nvPicPr>
          <p:cNvPr id="13493" name="Picture 18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38" y="1211163"/>
            <a:ext cx="19081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Ink 8"/>
              <p14:cNvContentPartPr/>
              <p14:nvPr/>
            </p14:nvContentPartPr>
            <p14:xfrm>
              <a:off x="839520" y="1294920"/>
              <a:ext cx="5108040" cy="2955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0160" y="1285560"/>
                <a:ext cx="5126760" cy="29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/>
      <p:bldP spid="55" grpId="0"/>
      <p:bldP spid="59" grpId="0"/>
      <p:bldP spid="60" grpId="0"/>
      <p:bldP spid="61" grpId="0"/>
      <p:bldP spid="62" grpId="0" animBg="1"/>
      <p:bldP spid="63" grpId="0" animBg="1"/>
      <p:bldP spid="66" grpId="0" animBg="1"/>
      <p:bldP spid="70" grpId="0"/>
      <p:bldP spid="71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44" y="1058918"/>
            <a:ext cx="834840" cy="107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7485" y="2057400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85" y="2057400"/>
                <a:ext cx="439543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17486" y="4055477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86" y="4055477"/>
                <a:ext cx="439543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17487" y="3048000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87" y="3048000"/>
                <a:ext cx="439543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8823" y="5046077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23" y="5046077"/>
                <a:ext cx="439543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138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05681"/>
              </p:ext>
            </p:extLst>
          </p:nvPr>
        </p:nvGraphicFramePr>
        <p:xfrm>
          <a:off x="1884462" y="1833324"/>
          <a:ext cx="1492722" cy="78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8" imgW="939600" imgH="495000" progId="Equation.DSMT4">
                  <p:embed/>
                </p:oleObj>
              </mc:Choice>
              <mc:Fallback>
                <p:oleObj name="Equation" r:id="rId8" imgW="939600" imgH="495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462" y="1833324"/>
                        <a:ext cx="1492722" cy="786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76654"/>
              </p:ext>
            </p:extLst>
          </p:nvPr>
        </p:nvGraphicFramePr>
        <p:xfrm>
          <a:off x="1896654" y="2813961"/>
          <a:ext cx="1447800" cy="80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Equation" r:id="rId10" imgW="888840" imgH="495000" progId="Equation.DSMT4">
                  <p:embed/>
                </p:oleObj>
              </mc:Choice>
              <mc:Fallback>
                <p:oleObj name="Equation" r:id="rId10" imgW="888840" imgH="495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654" y="2813961"/>
                        <a:ext cx="1447800" cy="806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67382"/>
              </p:ext>
            </p:extLst>
          </p:nvPr>
        </p:nvGraphicFramePr>
        <p:xfrm>
          <a:off x="1881414" y="3886248"/>
          <a:ext cx="3367242" cy="67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12" imgW="2400120" imgH="482400" progId="Equation.DSMT4">
                  <p:embed/>
                </p:oleObj>
              </mc:Choice>
              <mc:Fallback>
                <p:oleObj name="Equation" r:id="rId12" imgW="240012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414" y="3886248"/>
                        <a:ext cx="3367242" cy="67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486959"/>
              </p:ext>
            </p:extLst>
          </p:nvPr>
        </p:nvGraphicFramePr>
        <p:xfrm>
          <a:off x="1921038" y="4852260"/>
          <a:ext cx="1322034" cy="72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14" imgW="901440" imgH="495000" progId="Equation.DSMT4">
                  <p:embed/>
                </p:oleObj>
              </mc:Choice>
              <mc:Fallback>
                <p:oleObj name="Equation" r:id="rId14" imgW="901440" imgH="495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038" y="4852260"/>
                        <a:ext cx="1322034" cy="72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5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a-IR" sz="20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1" y="1018343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06" y="1707516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8502" y="1217376"/>
                <a:ext cx="1537716" cy="73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02" y="1217376"/>
                <a:ext cx="1537716" cy="7382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20728"/>
              </p:ext>
            </p:extLst>
          </p:nvPr>
        </p:nvGraphicFramePr>
        <p:xfrm>
          <a:off x="3183580" y="1393424"/>
          <a:ext cx="1587500" cy="32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8" name="Equation" r:id="rId6" imgW="1346040" imgH="279360" progId="Equation.DSMT4">
                  <p:embed/>
                </p:oleObj>
              </mc:Choice>
              <mc:Fallback>
                <p:oleObj name="Equation" r:id="rId6" imgW="1346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83580" y="1393424"/>
                        <a:ext cx="1587500" cy="329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67174" y="1384351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74" y="1384351"/>
                <a:ext cx="55585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95078"/>
              </p:ext>
            </p:extLst>
          </p:nvPr>
        </p:nvGraphicFramePr>
        <p:xfrm>
          <a:off x="1237534" y="2069841"/>
          <a:ext cx="3370996" cy="34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Equation" r:id="rId9" imgW="2831760" imgH="291960" progId="Equation.DSMT4">
                  <p:embed/>
                </p:oleObj>
              </mc:Choice>
              <mc:Fallback>
                <p:oleObj name="Equation" r:id="rId9" imgW="283176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534" y="2069841"/>
                        <a:ext cx="3370996" cy="347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333623"/>
              </p:ext>
            </p:extLst>
          </p:nvPr>
        </p:nvGraphicFramePr>
        <p:xfrm>
          <a:off x="806932" y="2563207"/>
          <a:ext cx="2720481" cy="50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Equation" r:id="rId11" imgW="2311200" imgH="431640" progId="Equation.DSMT4">
                  <p:embed/>
                </p:oleObj>
              </mc:Choice>
              <mc:Fallback>
                <p:oleObj name="Equation" r:id="rId11" imgW="23112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32" y="2563207"/>
                        <a:ext cx="2720481" cy="508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45336"/>
              </p:ext>
            </p:extLst>
          </p:nvPr>
        </p:nvGraphicFramePr>
        <p:xfrm>
          <a:off x="476250" y="3450176"/>
          <a:ext cx="1380384" cy="38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Equation" r:id="rId13" imgW="901440" imgH="253800" progId="Equation.DSMT4">
                  <p:embed/>
                </p:oleObj>
              </mc:Choice>
              <mc:Fallback>
                <p:oleObj name="Equation" r:id="rId13" imgW="9014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450176"/>
                        <a:ext cx="1380384" cy="38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58649"/>
              </p:ext>
            </p:extLst>
          </p:nvPr>
        </p:nvGraphicFramePr>
        <p:xfrm>
          <a:off x="267735" y="5109047"/>
          <a:ext cx="7258050" cy="76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Equation" r:id="rId15" imgW="6781680" imgH="711000" progId="Equation.DSMT4">
                  <p:embed/>
                </p:oleObj>
              </mc:Choice>
              <mc:Fallback>
                <p:oleObj name="Equation" r:id="rId15" imgW="678168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35" y="5109047"/>
                        <a:ext cx="7258050" cy="761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46873"/>
              </p:ext>
            </p:extLst>
          </p:nvPr>
        </p:nvGraphicFramePr>
        <p:xfrm>
          <a:off x="274551" y="6096000"/>
          <a:ext cx="292561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Equation" r:id="rId17" imgW="2298600" imgH="279360" progId="Equation.DSMT4">
                  <p:embed/>
                </p:oleObj>
              </mc:Choice>
              <mc:Fallback>
                <p:oleObj name="Equation" r:id="rId17" imgW="229860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51" y="6096000"/>
                        <a:ext cx="292561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4017862" y="3158520"/>
            <a:ext cx="1878983" cy="1752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581400" y="3966047"/>
            <a:ext cx="2756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928398" y="2748545"/>
            <a:ext cx="1" cy="2360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532159" y="3565997"/>
            <a:ext cx="822960" cy="8001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5225331" y="3630591"/>
            <a:ext cx="36700" cy="1171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661699" y="4194647"/>
            <a:ext cx="36700" cy="1171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568859" y="3674362"/>
            <a:ext cx="92840" cy="296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197261" y="4194647"/>
            <a:ext cx="92840" cy="296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71080" y="3165155"/>
                <a:ext cx="314637" cy="406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20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l-GR" sz="120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080" y="3165155"/>
                <a:ext cx="314637" cy="40607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800036" y="4423247"/>
                <a:ext cx="364988" cy="406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l-G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20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l-GR" sz="120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036" y="4423247"/>
                <a:ext cx="364988" cy="406073"/>
              </a:xfrm>
              <a:prstGeom prst="rect">
                <a:avLst/>
              </a:prstGeom>
              <a:blipFill rotWithShape="1">
                <a:blip r:embed="rId2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16148" y="3302994"/>
                <a:ext cx="314637" cy="406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20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8" y="3302994"/>
                <a:ext cx="314637" cy="406073"/>
              </a:xfrm>
              <a:prstGeom prst="rect">
                <a:avLst/>
              </a:prstGeom>
              <a:blipFill rotWithShape="1"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43614" y="3368191"/>
                <a:ext cx="425245" cy="407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5</m:t>
                      </m:r>
                      <m:f>
                        <m:fPr>
                          <m:ctrlPr>
                            <a:rPr lang="el-G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20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614" y="3368191"/>
                <a:ext cx="425245" cy="407291"/>
              </a:xfrm>
              <a:prstGeom prst="rect">
                <a:avLst/>
              </a:prstGeom>
              <a:blipFill rotWithShape="1">
                <a:blip r:embed="rId2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336573" y="4354667"/>
                <a:ext cx="343476" cy="407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7</m:t>
                      </m:r>
                      <m:f>
                        <m:fPr>
                          <m:ctrlPr>
                            <a:rPr lang="el-G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20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573" y="4354667"/>
                <a:ext cx="343476" cy="40729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337833" y="4224277"/>
                <a:ext cx="353915" cy="407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20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833" y="4224277"/>
                <a:ext cx="353915" cy="407291"/>
              </a:xfrm>
              <a:prstGeom prst="rect">
                <a:avLst/>
              </a:prstGeom>
              <a:blipFill rotWithShape="1">
                <a:blip r:embed="rId24"/>
                <a:stretch>
                  <a:fillRect r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86606" y="3995299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06" y="3995299"/>
                <a:ext cx="420308" cy="27699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828321" y="3976234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321" y="3976234"/>
                <a:ext cx="304892" cy="27699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2908236" y="1368962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pic>
        <p:nvPicPr>
          <p:cNvPr id="15467" name="Picture 10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41" y="900684"/>
            <a:ext cx="18954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Rounded Rectangle 92"/>
          <p:cNvSpPr/>
          <p:nvPr/>
        </p:nvSpPr>
        <p:spPr>
          <a:xfrm>
            <a:off x="6477000" y="2311888"/>
            <a:ext cx="2286000" cy="11250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200" dirty="0" smtClean="0">
                <a:cs typeface="B Koodak" pitchFamily="2" charset="-78"/>
              </a:rPr>
              <a:t>نقاط غیر تحلیلی بر روی یکه دایره به مرکز(</a:t>
            </a:r>
            <a:r>
              <a:rPr lang="en-US" sz="1200" dirty="0" smtClean="0">
                <a:cs typeface="B Koodak" pitchFamily="2" charset="-78"/>
              </a:rPr>
              <a:t>0,0</a:t>
            </a:r>
            <a:r>
              <a:rPr lang="fa-IR" sz="1200" dirty="0" smtClean="0">
                <a:cs typeface="B Koodak" pitchFamily="2" charset="-78"/>
              </a:rPr>
              <a:t>) است.</a:t>
            </a:r>
          </a:p>
          <a:p>
            <a:pPr algn="ctr" rtl="1"/>
            <a:r>
              <a:rPr lang="fa-IR" sz="1200" dirty="0" smtClean="0">
                <a:cs typeface="B Koodak" pitchFamily="2" charset="-78"/>
              </a:rPr>
              <a:t>پس نقاط غیر تحلیلی در </a:t>
            </a:r>
            <a:r>
              <a:rPr lang="en-US" sz="1200" dirty="0" smtClean="0">
                <a:cs typeface="B Koodak" pitchFamily="2" charset="-78"/>
              </a:rPr>
              <a:t>c</a:t>
            </a:r>
            <a:r>
              <a:rPr lang="fa-IR" sz="1200" dirty="0" smtClean="0">
                <a:cs typeface="B Koodak" pitchFamily="2" charset="-78"/>
              </a:rPr>
              <a:t> نیستند</a:t>
            </a:r>
            <a:r>
              <a:rPr lang="en-US" sz="1200" dirty="0" smtClean="0">
                <a:cs typeface="B Koodak" pitchFamily="2" charset="-78"/>
              </a:rPr>
              <a:t> </a:t>
            </a:r>
            <a:r>
              <a:rPr lang="fa-IR" sz="1200" dirty="0" smtClean="0">
                <a:cs typeface="B Koodak" pitchFamily="2" charset="-78"/>
              </a:rPr>
              <a:t>و حاصل انتگرال صفر میشود.</a:t>
            </a:r>
            <a:r>
              <a:rPr lang="en-US" sz="1200" dirty="0" smtClean="0">
                <a:cs typeface="B Koodak" pitchFamily="2" charset="-78"/>
              </a:rPr>
              <a:t> </a:t>
            </a:r>
            <a:endParaRPr lang="en-US" sz="1200" dirty="0">
              <a:cs typeface="B Koodak" pitchFamily="2" charset="-78"/>
            </a:endParaRPr>
          </a:p>
        </p:txBody>
      </p:sp>
      <p:cxnSp>
        <p:nvCxnSpPr>
          <p:cNvPr id="94" name="Curved Connector 93"/>
          <p:cNvCxnSpPr>
            <a:endCxn id="93" idx="1"/>
          </p:cNvCxnSpPr>
          <p:nvPr/>
        </p:nvCxnSpPr>
        <p:spPr>
          <a:xfrm>
            <a:off x="5802274" y="2311888"/>
            <a:ext cx="674726" cy="562538"/>
          </a:xfrm>
          <a:prstGeom prst="curvedConnector3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5290101" y="1888678"/>
            <a:ext cx="512173" cy="507193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/>
              <p14:cNvContentPartPr/>
              <p14:nvPr/>
            </p14:nvContentPartPr>
            <p14:xfrm>
              <a:off x="446760" y="1857240"/>
              <a:ext cx="5947560" cy="4635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7400" y="1847880"/>
                <a:ext cx="5966280" cy="46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9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46" grpId="0" animBg="1"/>
      <p:bldP spid="6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91" grpId="0"/>
      <p:bldP spid="93" grpId="0" animBg="1"/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9264" y="1031486"/>
            <a:ext cx="8001000" cy="10372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01792"/>
              </p:ext>
            </p:extLst>
          </p:nvPr>
        </p:nvGraphicFramePr>
        <p:xfrm>
          <a:off x="1143000" y="1474268"/>
          <a:ext cx="4974336" cy="47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Equation" r:id="rId3" imgW="4762440" imgH="457200" progId="Equation.DSMT4">
                  <p:embed/>
                </p:oleObj>
              </mc:Choice>
              <mc:Fallback>
                <p:oleObj name="Equation" r:id="rId3" imgW="476244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74268"/>
                        <a:ext cx="4974336" cy="477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63906"/>
              </p:ext>
            </p:extLst>
          </p:nvPr>
        </p:nvGraphicFramePr>
        <p:xfrm>
          <a:off x="6123432" y="1531802"/>
          <a:ext cx="2667000" cy="49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5" imgW="2514600" imgH="469800" progId="Equation.DSMT4">
                  <p:embed/>
                </p:oleObj>
              </mc:Choice>
              <mc:Fallback>
                <p:oleObj name="Equation" r:id="rId5" imgW="251460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432" y="1531802"/>
                        <a:ext cx="2667000" cy="498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81700" y="1097053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400" dirty="0" smtClean="0">
                <a:cs typeface="B Koodak" pitchFamily="2" charset="-78"/>
              </a:rPr>
              <a:t>Laurent’s Series</a:t>
            </a:r>
            <a:endParaRPr lang="en-US" sz="1400" dirty="0">
              <a:cs typeface="B Koodak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1459028"/>
            <a:ext cx="2514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76400" y="1459028"/>
            <a:ext cx="434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24100" y="110508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400" dirty="0" smtClean="0">
                <a:cs typeface="B Koodak" pitchFamily="2" charset="-78"/>
              </a:rPr>
              <a:t>Taylor Series</a:t>
            </a:r>
            <a:endParaRPr lang="en-US" sz="14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4436" y="2389864"/>
                <a:ext cx="32994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fa-IR" sz="1400" i="1">
                            <a:latin typeface="Cambria Math"/>
                            <a:cs typeface="B Koodak" pitchFamily="2" charset="-78"/>
                          </a:rPr>
                          <m:t> </m:t>
                        </m:r>
                        <m:r>
                          <a:rPr lang="en-US" sz="1400" i="1">
                            <a:latin typeface="Cambria Math"/>
                            <a:cs typeface="B Koodak" pitchFamily="2" charset="-78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cs typeface="B Koodak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1400" dirty="0" smtClean="0">
                    <a:cs typeface="B Koodak" pitchFamily="2" charset="-78"/>
                  </a:rPr>
                  <a:t>رزیجوال تابع است.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436" y="2389864"/>
                <a:ext cx="329946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6570" y="2351264"/>
                <a:ext cx="5423154" cy="3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fa-IR" sz="1400" b="0" i="1" smtClean="0">
                            <a:latin typeface="Cambria Math"/>
                            <a:cs typeface="B Koodak" pitchFamily="2" charset="-78"/>
                          </a:rPr>
                          <m:t>  </m:t>
                        </m:r>
                        <m:sSub>
                          <m:sSubPr>
                            <m:ctrlPr>
                              <a:rPr lang="fa-IR" sz="1400" b="0" i="1" smtClean="0">
                                <a:latin typeface="Cambria Math" panose="02040503050406030204" pitchFamily="18" charset="0"/>
                                <a:cs typeface="B Koodak" pitchFamily="2" charset="-7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  <a:cs typeface="B Koodak" pitchFamily="2" charset="-78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cs typeface="B Koodak" pitchFamily="2" charset="-78"/>
                              </a:rPr>
                              <m:t>𝑛</m:t>
                            </m:r>
                          </m:sub>
                        </m:sSub>
                        <m:r>
                          <a:rPr lang="fa-IR" sz="1400" b="0" i="1" smtClean="0">
                            <a:latin typeface="Cambria Math"/>
                            <a:cs typeface="B Koodak" pitchFamily="2" charset="-78"/>
                          </a:rPr>
                          <m:t>تا</m:t>
                        </m:r>
                        <m:r>
                          <a:rPr lang="fa-IR" sz="1400" b="0" i="1" smtClean="0">
                            <a:latin typeface="Cambria Math"/>
                            <a:cs typeface="B Koodak" pitchFamily="2" charset="-78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/>
                            <a:cs typeface="B Koodak" pitchFamily="2" charset="-78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B Koodak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1400" dirty="0" smtClean="0">
                    <a:cs typeface="B Koodak" pitchFamily="2" charset="-78"/>
                  </a:rPr>
                  <a:t> تحت عنوان خطاهای تابع به ازای قطب تابع است. و </a:t>
                </a:r>
                <a:r>
                  <a:rPr lang="en-US" sz="1400" dirty="0" smtClean="0">
                    <a:cs typeface="B Koodak" pitchFamily="2" charset="-78"/>
                  </a:rPr>
                  <a:t>p</a:t>
                </a:r>
                <a:r>
                  <a:rPr lang="fa-IR" sz="1400" dirty="0" smtClean="0">
                    <a:cs typeface="B Koodak" pitchFamily="2" charset="-78"/>
                  </a:rPr>
                  <a:t> مرتبه قطب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14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fa-IR" sz="1400" b="0" i="1" smtClean="0">
                            <a:latin typeface="Cambria Math"/>
                            <a:cs typeface="B Koodak" pitchFamily="2" charset="-78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/>
                            <a:cs typeface="B Koodak" pitchFamily="2" charset="-78"/>
                          </a:rPr>
                          <m:t>𝑧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B Koodak" pitchFamily="2" charset="-78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1400" dirty="0" smtClean="0">
                    <a:cs typeface="B Koodak" pitchFamily="2" charset="-78"/>
                  </a:rPr>
                  <a:t>است.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0" y="2351264"/>
                <a:ext cx="5423154" cy="346377"/>
              </a:xfrm>
              <a:prstGeom prst="rect">
                <a:avLst/>
              </a:prstGeom>
              <a:blipFill rotWithShape="1"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6032" y="2779776"/>
                <a:ext cx="5384231" cy="62741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𝑅𝑒𝑠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{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" y="2779776"/>
                <a:ext cx="5384231" cy="6274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51" y="3733800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45602"/>
              </p:ext>
            </p:extLst>
          </p:nvPr>
        </p:nvGraphicFramePr>
        <p:xfrm>
          <a:off x="6141466" y="2852425"/>
          <a:ext cx="2565400" cy="49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11" imgW="1993680" imgH="380880" progId="Equation.DSMT4">
                  <p:embed/>
                </p:oleObj>
              </mc:Choice>
              <mc:Fallback>
                <p:oleObj name="Equation" r:id="rId11" imgW="1993680" imgH="380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466" y="2852425"/>
                        <a:ext cx="2565400" cy="490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981700" y="2769223"/>
            <a:ext cx="2884932" cy="6566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656655"/>
              </p:ext>
            </p:extLst>
          </p:nvPr>
        </p:nvGraphicFramePr>
        <p:xfrm>
          <a:off x="754381" y="3749087"/>
          <a:ext cx="2674620" cy="552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13" imgW="2273040" imgH="469800" progId="Equation.DSMT4">
                  <p:embed/>
                </p:oleObj>
              </mc:Choice>
              <mc:Fallback>
                <p:oleObj name="Equation" r:id="rId13" imgW="2273040" imgH="46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1" y="3749087"/>
                        <a:ext cx="2674620" cy="552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6979"/>
              </p:ext>
            </p:extLst>
          </p:nvPr>
        </p:nvGraphicFramePr>
        <p:xfrm>
          <a:off x="4571588" y="3695700"/>
          <a:ext cx="2400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15" imgW="2057400" imgH="457200" progId="Equation.DSMT4">
                  <p:embed/>
                </p:oleObj>
              </mc:Choice>
              <mc:Fallback>
                <p:oleObj name="Equation" r:id="rId15" imgW="20574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588" y="3695700"/>
                        <a:ext cx="2400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67285"/>
              </p:ext>
            </p:extLst>
          </p:nvPr>
        </p:nvGraphicFramePr>
        <p:xfrm>
          <a:off x="497586" y="4648200"/>
          <a:ext cx="478971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Equation" r:id="rId17" imgW="4190760" imgH="533160" progId="Equation.DSMT4">
                  <p:embed/>
                </p:oleObj>
              </mc:Choice>
              <mc:Fallback>
                <p:oleObj name="Equation" r:id="rId17" imgW="419076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86" y="4648200"/>
                        <a:ext cx="478971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72855"/>
              </p:ext>
            </p:extLst>
          </p:nvPr>
        </p:nvGraphicFramePr>
        <p:xfrm>
          <a:off x="476250" y="5486400"/>
          <a:ext cx="6918960" cy="64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Equation" r:id="rId19" imgW="6553080" imgH="609480" progId="Equation.DSMT4">
                  <p:embed/>
                </p:oleObj>
              </mc:Choice>
              <mc:Fallback>
                <p:oleObj name="Equation" r:id="rId19" imgW="6553080" imgH="609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486400"/>
                        <a:ext cx="6918960" cy="643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39" y="4296094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752088" y="3962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673939" y="2908818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2514600" y="3808511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B Koodak" pitchFamily="2" charset="-78"/>
              </a:rPr>
              <a:t>;</a:t>
            </a:r>
            <a:endParaRPr lang="en-US" sz="1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732240" y="4581000"/>
              <a:ext cx="6242400" cy="1661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2880" y="4571640"/>
                <a:ext cx="6261120" cy="16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7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7" grpId="0"/>
      <p:bldP spid="22" grpId="0"/>
      <p:bldP spid="23" grpId="0"/>
      <p:bldP spid="24" grpId="0" animBg="1"/>
      <p:bldP spid="27" grpId="0" animBg="1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838200"/>
                <a:ext cx="787603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oodak" pitchFamily="2" charset="-78"/>
                  </a:rPr>
                  <a:t>1)  </a:t>
                </a:r>
                <a:r>
                  <a:rPr lang="fa-IR" sz="1400" dirty="0">
                    <a:cs typeface="B Koodak" pitchFamily="2" charset="-78"/>
                  </a:rPr>
                  <a:t>اگر یک انتگرال داشته باشیم، تابع زیر انتگرال کسری باشد و در آن </a:t>
                </a:r>
                <a:r>
                  <a:rPr lang="en-US" sz="1400" dirty="0">
                    <a:cs typeface="B Koodak" pitchFamily="2" charset="-78"/>
                  </a:rPr>
                  <a:t>sin</a:t>
                </a:r>
                <a:r>
                  <a:rPr lang="fa-IR" sz="1400" dirty="0">
                    <a:cs typeface="B Koodak" pitchFamily="2" charset="-78"/>
                  </a:rPr>
                  <a:t> و </a:t>
                </a:r>
                <a:r>
                  <a:rPr lang="en-US" sz="1400" dirty="0" err="1">
                    <a:cs typeface="B Koodak" pitchFamily="2" charset="-78"/>
                  </a:rPr>
                  <a:t>cos</a:t>
                </a:r>
                <a:r>
                  <a:rPr lang="fa-IR" sz="1400" dirty="0">
                    <a:cs typeface="B Koodak" pitchFamily="2" charset="-78"/>
                  </a:rPr>
                  <a:t> داشته باشد، همچنین درجه مخرج دو درجه از درجه صورت بیشتر باشد، مانند روند مثال زیر عمل میکنیم :</a:t>
                </a:r>
              </a:p>
              <a:p>
                <a:pPr algn="r" rtl="1">
                  <a:lnSpc>
                    <a:spcPct val="150000"/>
                  </a:lnSpc>
                </a:pPr>
                <a:endParaRPr lang="fa-IR" sz="1400" dirty="0" smtClean="0">
                  <a:cs typeface="B Koodak" pitchFamily="2" charset="-78"/>
                </a:endParaRPr>
              </a:p>
              <a:p>
                <a:pPr algn="r" rtl="1">
                  <a:lnSpc>
                    <a:spcPct val="150000"/>
                  </a:lnSpc>
                </a:pPr>
                <a:endParaRPr lang="fa-IR" sz="1400" dirty="0">
                  <a:cs typeface="B Koodak" pitchFamily="2" charset="-78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fa-IR" sz="1400" dirty="0" smtClean="0">
                    <a:cs typeface="B Koodak" pitchFamily="2" charset="-78"/>
                  </a:rPr>
                  <a:t>   بجای </a:t>
                </a:r>
                <a:r>
                  <a:rPr lang="en-US" sz="1400" dirty="0" smtClean="0">
                    <a:cs typeface="B Koodak" pitchFamily="2" charset="-78"/>
                  </a:rPr>
                  <a:t>x</a:t>
                </a:r>
                <a:r>
                  <a:rPr lang="fa-IR" sz="1400" dirty="0" smtClean="0">
                    <a:cs typeface="B Koodak" pitchFamily="2" charset="-78"/>
                  </a:rPr>
                  <a:t>، </a:t>
                </a:r>
                <a:r>
                  <a:rPr lang="en-US" sz="1400" dirty="0" smtClean="0">
                    <a:cs typeface="B Koodak" pitchFamily="2" charset="-78"/>
                  </a:rPr>
                  <a:t>z</a:t>
                </a:r>
                <a:r>
                  <a:rPr lang="fa-IR" sz="1400" dirty="0" smtClean="0">
                    <a:cs typeface="B Koodak" pitchFamily="2" charset="-78"/>
                  </a:rPr>
                  <a:t> میگذاریم و به جای </a:t>
                </a:r>
                <a14:m>
                  <m:oMath xmlns:m="http://schemas.openxmlformats.org/officeDocument/2006/math">
                    <m:r>
                      <a:rPr lang="fa-IR" sz="14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sin</m:t>
                    </m:r>
                    <m: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⁡(</m:t>
                    </m:r>
                    <m:r>
                      <a:rPr lang="en-US" sz="1400" i="1" dirty="0" err="1" smtClean="0">
                        <a:latin typeface="Cambria Math"/>
                        <a:cs typeface="B Koodak" pitchFamily="2" charset="-78"/>
                      </a:rPr>
                      <m:t>𝑤𝑥</m:t>
                    </m:r>
                    <m: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)</m:t>
                    </m:r>
                    <m:r>
                      <a:rPr lang="fa-IR" sz="1400" i="1" dirty="0" smtClean="0">
                        <a:latin typeface="Cambria Math"/>
                        <a:cs typeface="B Koodak" pitchFamily="2" charset="-78"/>
                      </a:rPr>
                      <m:t> 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یا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cos</m:t>
                    </m:r>
                    <m: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⁡(</m:t>
                    </m:r>
                    <m:r>
                      <a:rPr lang="en-US" sz="1400" i="1" dirty="0" err="1" smtClean="0">
                        <a:latin typeface="Cambria Math"/>
                        <a:cs typeface="B Koodak" pitchFamily="2" charset="-78"/>
                      </a:rPr>
                      <m:t>𝑤𝑥</m:t>
                    </m:r>
                  </m:oMath>
                </a14:m>
                <a:r>
                  <a:rPr lang="en-US" sz="1400" dirty="0" smtClean="0">
                    <a:cs typeface="B Koodak" pitchFamily="2" charset="-78"/>
                  </a:rPr>
                  <a:t>)</a:t>
                </a:r>
                <a:r>
                  <a:rPr lang="fa-IR" sz="1400" dirty="0" smtClean="0">
                    <a:cs typeface="B Koodak" pitchFamily="2" charset="-78"/>
                  </a:rPr>
                  <a:t> ، </a:t>
                </a:r>
                <a:r>
                  <a:rPr lang="en-US" sz="1400" dirty="0" smtClean="0">
                    <a:cs typeface="B Koodak" pitchFamily="2" charset="-78"/>
                  </a:rPr>
                  <a:t> </a:t>
                </a:r>
                <a:r>
                  <a:rPr lang="en-US" sz="1400" dirty="0" err="1" smtClean="0">
                    <a:cs typeface="B Koodak" pitchFamily="2" charset="-78"/>
                  </a:rPr>
                  <a:t>exp</a:t>
                </a:r>
                <a:r>
                  <a:rPr lang="en-US" sz="1400" dirty="0" smtClean="0">
                    <a:cs typeface="B Koodak" pitchFamily="2" charset="-78"/>
                  </a:rPr>
                  <a:t>(</a:t>
                </a:r>
                <a:r>
                  <a:rPr lang="en-US" sz="1400" dirty="0" err="1" smtClean="0">
                    <a:cs typeface="B Koodak" pitchFamily="2" charset="-78"/>
                  </a:rPr>
                  <a:t>izw</a:t>
                </a:r>
                <a:r>
                  <a:rPr lang="en-US" sz="1400" dirty="0" smtClean="0">
                    <a:cs typeface="B Koodak" pitchFamily="2" charset="-78"/>
                  </a:rPr>
                  <a:t>)</a:t>
                </a:r>
                <a:r>
                  <a:rPr lang="fa-IR" sz="1400" dirty="0" smtClean="0">
                    <a:cs typeface="B Koodak" pitchFamily="2" charset="-78"/>
                  </a:rPr>
                  <a:t>گذاشته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1400" dirty="0" smtClean="0">
                    <a:cs typeface="B Koodak" pitchFamily="2" charset="-78"/>
                  </a:rPr>
                  <a:t>و با محدوده انتکرال گیری به شکل نیم دایره زیر پیش میرویم :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38200"/>
                <a:ext cx="7876032" cy="2123658"/>
              </a:xfrm>
              <a:prstGeom prst="rect">
                <a:avLst/>
              </a:prstGeom>
              <a:blipFill rotWithShape="1">
                <a:blip r:embed="rId4"/>
                <a:stretch>
                  <a:fillRect r="-1006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3000" y="1258973"/>
                <a:ext cx="1426994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𝑤𝑥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58973"/>
                <a:ext cx="1426994" cy="9142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42439"/>
              </p:ext>
            </p:extLst>
          </p:nvPr>
        </p:nvGraphicFramePr>
        <p:xfrm>
          <a:off x="723900" y="2362200"/>
          <a:ext cx="2756916" cy="70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" name="Equation" r:id="rId6" imgW="2095200" imgH="533160" progId="Equation.DSMT4">
                  <p:embed/>
                </p:oleObj>
              </mc:Choice>
              <mc:Fallback>
                <p:oleObj name="Equation" r:id="rId6" imgW="20952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900" y="2362200"/>
                        <a:ext cx="2756916" cy="701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5115"/>
              </p:ext>
            </p:extLst>
          </p:nvPr>
        </p:nvGraphicFramePr>
        <p:xfrm>
          <a:off x="6674908" y="3124938"/>
          <a:ext cx="2321052" cy="27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" name="Equation" r:id="rId8" imgW="2006280" imgH="241200" progId="Equation.DSMT4">
                  <p:embed/>
                </p:oleObj>
              </mc:Choice>
              <mc:Fallback>
                <p:oleObj name="Equation" r:id="rId8" imgW="2006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74908" y="3124938"/>
                        <a:ext cx="2321052" cy="279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58506"/>
              </p:ext>
            </p:extLst>
          </p:nvPr>
        </p:nvGraphicFramePr>
        <p:xfrm>
          <a:off x="6848472" y="4728810"/>
          <a:ext cx="1951567" cy="26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" name="Equation" r:id="rId10" imgW="1663560" imgH="228600" progId="Equation.DSMT4">
                  <p:embed/>
                </p:oleObj>
              </mc:Choice>
              <mc:Fallback>
                <p:oleObj name="Equation" r:id="rId10" imgW="1663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48472" y="4728810"/>
                        <a:ext cx="1951567" cy="26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87905"/>
              </p:ext>
            </p:extLst>
          </p:nvPr>
        </p:nvGraphicFramePr>
        <p:xfrm>
          <a:off x="264414" y="3610993"/>
          <a:ext cx="4548378" cy="70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" name="Equation" r:id="rId12" imgW="3517560" imgH="545760" progId="Equation.DSMT4">
                  <p:embed/>
                </p:oleObj>
              </mc:Choice>
              <mc:Fallback>
                <p:oleObj name="Equation" r:id="rId12" imgW="35175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414" y="3610993"/>
                        <a:ext cx="4548378" cy="706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06668"/>
              </p:ext>
            </p:extLst>
          </p:nvPr>
        </p:nvGraphicFramePr>
        <p:xfrm>
          <a:off x="285750" y="4806862"/>
          <a:ext cx="2011681" cy="38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" name="Equation" r:id="rId14" imgW="1447560" imgH="279360" progId="Equation.DSMT4">
                  <p:embed/>
                </p:oleObj>
              </mc:Choice>
              <mc:Fallback>
                <p:oleObj name="Equation" r:id="rId14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5750" y="4806862"/>
                        <a:ext cx="2011681" cy="388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50191"/>
              </p:ext>
            </p:extLst>
          </p:nvPr>
        </p:nvGraphicFramePr>
        <p:xfrm>
          <a:off x="7317308" y="5364494"/>
          <a:ext cx="156927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" name="Equation" r:id="rId16" imgW="1244520" imgH="583920" progId="Equation.DSMT4">
                  <p:embed/>
                </p:oleObj>
              </mc:Choice>
              <mc:Fallback>
                <p:oleObj name="Equation" r:id="rId16" imgW="12445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17308" y="5364494"/>
                        <a:ext cx="1569278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84396"/>
              </p:ext>
            </p:extLst>
          </p:nvPr>
        </p:nvGraphicFramePr>
        <p:xfrm>
          <a:off x="2862072" y="4713828"/>
          <a:ext cx="3104896" cy="68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8" name="Equation" r:id="rId18" imgW="2425680" imgH="533160" progId="Equation.DSMT4">
                  <p:embed/>
                </p:oleObj>
              </mc:Choice>
              <mc:Fallback>
                <p:oleObj name="Equation" r:id="rId18" imgW="2425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62072" y="4713828"/>
                        <a:ext cx="3104896" cy="682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50367" y="31898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41017" y="31898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B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6932" y="31898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97942" y="3610994"/>
            <a:ext cx="108585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862072" y="3610994"/>
            <a:ext cx="1950720" cy="1219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688592" y="3622090"/>
            <a:ext cx="108585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08" name="Straight Arrow Connector 17407"/>
          <p:cNvCxnSpPr/>
          <p:nvPr/>
        </p:nvCxnSpPr>
        <p:spPr>
          <a:xfrm flipV="1">
            <a:off x="1583817" y="4812298"/>
            <a:ext cx="8382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357396" y="452090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7411" name="Rounded Rectangle 17410"/>
          <p:cNvSpPr/>
          <p:nvPr/>
        </p:nvSpPr>
        <p:spPr>
          <a:xfrm>
            <a:off x="7199782" y="5275594"/>
            <a:ext cx="1762650" cy="914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5-Point Star 17411"/>
          <p:cNvSpPr/>
          <p:nvPr/>
        </p:nvSpPr>
        <p:spPr>
          <a:xfrm>
            <a:off x="8913664" y="5123194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527258" y="4812298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sp>
        <p:nvSpPr>
          <p:cNvPr id="74" name="5-Point Star 73"/>
          <p:cNvSpPr/>
          <p:nvPr/>
        </p:nvSpPr>
        <p:spPr>
          <a:xfrm>
            <a:off x="2751582" y="6513576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14" name="Straight Arrow Connector 17413"/>
          <p:cNvCxnSpPr/>
          <p:nvPr/>
        </p:nvCxnSpPr>
        <p:spPr>
          <a:xfrm>
            <a:off x="2831857" y="6189994"/>
            <a:ext cx="36046" cy="2865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415" name="Oval 17414"/>
          <p:cNvSpPr/>
          <p:nvPr/>
        </p:nvSpPr>
        <p:spPr>
          <a:xfrm>
            <a:off x="1737360" y="5778788"/>
            <a:ext cx="167905" cy="304800"/>
          </a:xfrm>
          <a:prstGeom prst="ellipse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TextBox 17415"/>
              <p:cNvSpPr txBox="1"/>
              <p:nvPr/>
            </p:nvSpPr>
            <p:spPr>
              <a:xfrm>
                <a:off x="2069014" y="5486400"/>
                <a:ext cx="143815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3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3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13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3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3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3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sin</m:t>
                      </m:r>
                      <m:r>
                        <a:rPr lang="en-US" sz="13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13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3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3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416" name="TextBox 174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014" y="5486400"/>
                <a:ext cx="1438151" cy="292388"/>
              </a:xfrm>
              <a:prstGeom prst="rect">
                <a:avLst/>
              </a:prstGeom>
              <a:blipFill rotWithShape="1">
                <a:blip r:embed="rId2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420" name="Straight Arrow Connector 17419"/>
          <p:cNvCxnSpPr>
            <a:stCxn id="17415" idx="0"/>
            <a:endCxn id="17416" idx="1"/>
          </p:cNvCxnSpPr>
          <p:nvPr/>
        </p:nvCxnSpPr>
        <p:spPr>
          <a:xfrm flipV="1">
            <a:off x="1821313" y="5632594"/>
            <a:ext cx="247701" cy="146194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7422" name="Object 174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614338"/>
              </p:ext>
            </p:extLst>
          </p:nvPr>
        </p:nvGraphicFramePr>
        <p:xfrm>
          <a:off x="191344" y="5778788"/>
          <a:ext cx="6947478" cy="76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" name="Equation" r:id="rId21" imgW="5194080" imgH="571320" progId="Equation.DSMT4">
                  <p:embed/>
                </p:oleObj>
              </mc:Choice>
              <mc:Fallback>
                <p:oleObj name="Equation" r:id="rId21" imgW="5194080" imgH="571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5778788"/>
                        <a:ext cx="6947478" cy="764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Rounded Rectangular Callout 17424"/>
          <p:cNvSpPr/>
          <p:nvPr/>
        </p:nvSpPr>
        <p:spPr>
          <a:xfrm>
            <a:off x="152400" y="4482436"/>
            <a:ext cx="330267" cy="329862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7533" name="Picture 1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36605"/>
            <a:ext cx="2616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8" name="Straight Arrow Connector 87"/>
          <p:cNvCxnSpPr/>
          <p:nvPr/>
        </p:nvCxnSpPr>
        <p:spPr>
          <a:xfrm flipV="1">
            <a:off x="6946478" y="3505938"/>
            <a:ext cx="316586" cy="25189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848472" y="4413360"/>
            <a:ext cx="196012" cy="28365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6277680" y="3920040"/>
              <a:ext cx="2473920" cy="17863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68320" y="3910680"/>
                <a:ext cx="2492640" cy="180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2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5" grpId="0"/>
      <p:bldP spid="58" grpId="0"/>
      <p:bldP spid="59" grpId="0"/>
      <p:bldP spid="70" grpId="0"/>
      <p:bldP spid="17411" grpId="0" animBg="1"/>
      <p:bldP spid="17412" grpId="0" animBg="1"/>
      <p:bldP spid="73" grpId="0"/>
      <p:bldP spid="74" grpId="0" animBg="1"/>
      <p:bldP spid="17415" grpId="0" animBg="1"/>
      <p:bldP spid="17416" grpId="0"/>
      <p:bldP spid="174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700"/>
              </p:ext>
            </p:extLst>
          </p:nvPr>
        </p:nvGraphicFramePr>
        <p:xfrm>
          <a:off x="381000" y="2362200"/>
          <a:ext cx="6346698" cy="69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Equation" r:id="rId3" imgW="4889160" imgH="533160" progId="Equation.DSMT4">
                  <p:embed/>
                </p:oleObj>
              </mc:Choice>
              <mc:Fallback>
                <p:oleObj name="Equation" r:id="rId3" imgW="4889160" imgH="533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6346698" cy="692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28018"/>
              </p:ext>
            </p:extLst>
          </p:nvPr>
        </p:nvGraphicFramePr>
        <p:xfrm>
          <a:off x="1550723" y="3291324"/>
          <a:ext cx="4221747" cy="74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5" imgW="3035160" imgH="533160" progId="Equation.DSMT4">
                  <p:embed/>
                </p:oleObj>
              </mc:Choice>
              <mc:Fallback>
                <p:oleObj name="Equation" r:id="rId5" imgW="303516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723" y="3291324"/>
                        <a:ext cx="4221747" cy="741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50284"/>
              </p:ext>
            </p:extLst>
          </p:nvPr>
        </p:nvGraphicFramePr>
        <p:xfrm>
          <a:off x="1066800" y="985626"/>
          <a:ext cx="5181600" cy="94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7" imgW="3822480" imgH="698400" progId="Equation.DSMT4">
                  <p:embed/>
                </p:oleObj>
              </mc:Choice>
              <mc:Fallback>
                <p:oleObj name="Equation" r:id="rId7" imgW="3822480" imgH="698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85626"/>
                        <a:ext cx="5181600" cy="94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0400" y="1905000"/>
                <a:ext cx="12514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05000"/>
                <a:ext cx="1251433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3521316" y="1905000"/>
            <a:ext cx="6096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781371" y="3198289"/>
            <a:ext cx="330267" cy="329862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9871" y="367682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8055" y="320498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00" y="4198537"/>
                <a:ext cx="1659877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𝑅𝑒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𝑟𝑖𝑔</m:t>
                          </m:r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𝑅𝑒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98537"/>
                <a:ext cx="1659877" cy="358560"/>
              </a:xfrm>
              <a:prstGeom prst="rect">
                <a:avLst/>
              </a:prstGeom>
              <a:blipFill rotWithShape="1">
                <a:blip r:embed="rId10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006308"/>
              </p:ext>
            </p:extLst>
          </p:nvPr>
        </p:nvGraphicFramePr>
        <p:xfrm>
          <a:off x="1964196" y="5334000"/>
          <a:ext cx="1712211" cy="82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11" imgW="1104840" imgH="533160" progId="Equation.DSMT4">
                  <p:embed/>
                </p:oleObj>
              </mc:Choice>
              <mc:Fallback>
                <p:oleObj name="Equation" r:id="rId11" imgW="11048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4196" y="5334000"/>
                        <a:ext cx="1712211" cy="826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475183"/>
              </p:ext>
            </p:extLst>
          </p:nvPr>
        </p:nvGraphicFramePr>
        <p:xfrm>
          <a:off x="1975980" y="4363344"/>
          <a:ext cx="5339220" cy="76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Equation" r:id="rId13" imgW="3746160" imgH="533160" progId="Equation.DSMT4">
                  <p:embed/>
                </p:oleObj>
              </mc:Choice>
              <mc:Fallback>
                <p:oleObj name="Equation" r:id="rId13" imgW="37461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75980" y="4363344"/>
                        <a:ext cx="5339220" cy="76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e 25"/>
          <p:cNvSpPr/>
          <p:nvPr/>
        </p:nvSpPr>
        <p:spPr>
          <a:xfrm>
            <a:off x="1671180" y="4342390"/>
            <a:ext cx="304800" cy="1818195"/>
          </a:xfrm>
          <a:prstGeom prst="lef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3360" y="4664881"/>
            <a:ext cx="15087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5487" y="5655481"/>
            <a:ext cx="15087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7160" y="5251487"/>
                <a:ext cx="1703993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𝐼𝑚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𝑟𝑖𝑔</m:t>
                          </m:r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𝐼𝑚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5251487"/>
                <a:ext cx="1703993" cy="358560"/>
              </a:xfrm>
              <a:prstGeom prst="rect">
                <a:avLst/>
              </a:prstGeom>
              <a:blipFill rotWithShape="1">
                <a:blip r:embed="rId1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791712" y="5943600"/>
                <a:ext cx="5181600" cy="60571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𝐿𝑖𝑚</m:t>
                    </m:r>
                    <m: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en-US" sz="1400" i="1" dirty="0" smtClean="0">
                        <a:latin typeface="Cambria Math"/>
                        <a:cs typeface="B Koodak" pitchFamily="2" charset="-78"/>
                      </a:rPr>
                      <m:t>𝐷</m:t>
                    </m:r>
                    <m:r>
                      <a:rPr lang="fa-IR" sz="1400" i="1" dirty="0" smtClean="0">
                        <a:latin typeface="Cambria Math"/>
                        <a:cs typeface="B Koodak" pitchFamily="2" charset="-78"/>
                      </a:rPr>
                      <m:t> 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به صفر نمیرسد </a:t>
                </a:r>
                <a14:m>
                  <m:oMath xmlns:m="http://schemas.openxmlformats.org/officeDocument/2006/math">
                    <m:r>
                      <a:rPr lang="fa-IR" sz="1400" b="0" i="0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fa-IR" sz="1400" i="1" smtClean="0">
                        <a:latin typeface="Cambria Math"/>
                        <a:ea typeface="Cambria Math"/>
                        <a:cs typeface="B Koodak" pitchFamily="2" charset="-78"/>
                      </a:rPr>
                      <m:t>←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اگر درجه مخرج دو درجه از صورت بیشتر نباشد.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12" y="5943600"/>
                <a:ext cx="5181600" cy="60571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2518200" y="2268000"/>
              <a:ext cx="2616840" cy="1536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08840" y="2258640"/>
                <a:ext cx="2635560" cy="15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8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0" grpId="0"/>
      <p:bldP spid="23" grpId="0"/>
      <p:bldP spid="26" grpId="0" animBg="1"/>
      <p:bldP spid="30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1632" y="121715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2)  </a:t>
            </a:r>
            <a:r>
              <a:rPr lang="fa-IR" sz="1500" dirty="0" smtClean="0">
                <a:cs typeface="B Koodak" pitchFamily="2" charset="-78"/>
              </a:rPr>
              <a:t>انتگرال حقیقی که محدوده انتگرال گیری در فضای مثلثاتی باشد و </a:t>
            </a:r>
            <a:r>
              <a:rPr lang="en-US" sz="1500" dirty="0" smtClean="0">
                <a:cs typeface="B Koodak" pitchFamily="2" charset="-78"/>
              </a:rPr>
              <a:t>sin</a:t>
            </a:r>
            <a:r>
              <a:rPr lang="fa-IR" sz="1500" dirty="0" smtClean="0">
                <a:cs typeface="B Koodak" pitchFamily="2" charset="-78"/>
              </a:rPr>
              <a:t> و </a:t>
            </a:r>
            <a:r>
              <a:rPr lang="en-US" sz="1500" dirty="0" smtClean="0">
                <a:cs typeface="B Koodak" pitchFamily="2" charset="-78"/>
              </a:rPr>
              <a:t> </a:t>
            </a:r>
            <a:r>
              <a:rPr lang="en-US" sz="1500" dirty="0" err="1" smtClean="0">
                <a:cs typeface="B Koodak" pitchFamily="2" charset="-78"/>
              </a:rPr>
              <a:t>cos</a:t>
            </a:r>
            <a:r>
              <a:rPr lang="fa-IR" sz="1500" dirty="0" smtClean="0">
                <a:cs typeface="B Koodak" pitchFamily="2" charset="-78"/>
              </a:rPr>
              <a:t> باشد :  </a:t>
            </a:r>
            <a:endParaRPr lang="en-US" sz="1500" dirty="0">
              <a:cs typeface="B Koodak" pitchFamily="2" charset="-78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19342"/>
              </p:ext>
            </p:extLst>
          </p:nvPr>
        </p:nvGraphicFramePr>
        <p:xfrm>
          <a:off x="3841750" y="2819400"/>
          <a:ext cx="893572" cy="25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2819400"/>
                        <a:ext cx="893572" cy="259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074264"/>
              </p:ext>
            </p:extLst>
          </p:nvPr>
        </p:nvGraphicFramePr>
        <p:xfrm>
          <a:off x="624840" y="3810000"/>
          <a:ext cx="1965960" cy="102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Equation" r:id="rId6" imgW="1600200" imgH="838080" progId="Equation.DSMT4">
                  <p:embed/>
                </p:oleObj>
              </mc:Choice>
              <mc:Fallback>
                <p:oleObj name="Equation" r:id="rId6" imgW="1600200" imgH="8380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3810000"/>
                        <a:ext cx="1965960" cy="1029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896995"/>
              </p:ext>
            </p:extLst>
          </p:nvPr>
        </p:nvGraphicFramePr>
        <p:xfrm>
          <a:off x="3427978" y="3810000"/>
          <a:ext cx="1525022" cy="1120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Equation" r:id="rId8" imgW="1244520" imgH="914400" progId="Equation.DSMT4">
                  <p:embed/>
                </p:oleObj>
              </mc:Choice>
              <mc:Fallback>
                <p:oleObj name="Equation" r:id="rId8" imgW="1244520" imgH="914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978" y="3810000"/>
                        <a:ext cx="1525022" cy="1120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985479"/>
              </p:ext>
            </p:extLst>
          </p:nvPr>
        </p:nvGraphicFramePr>
        <p:xfrm>
          <a:off x="624840" y="1676400"/>
          <a:ext cx="6019800" cy="107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Equation" r:id="rId10" imgW="4622760" imgH="825480" progId="Equation.DSMT4">
                  <p:embed/>
                </p:oleObj>
              </mc:Choice>
              <mc:Fallback>
                <p:oleObj name="Equation" r:id="rId10" imgW="4622760" imgH="825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1676400"/>
                        <a:ext cx="6019800" cy="1074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057400" y="2209800"/>
            <a:ext cx="1295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94555"/>
              </p:ext>
            </p:extLst>
          </p:nvPr>
        </p:nvGraphicFramePr>
        <p:xfrm>
          <a:off x="2215134" y="2240452"/>
          <a:ext cx="979932" cy="54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Equation" r:id="rId12" imgW="749300" imgH="419100" progId="Equation.DSMT4">
                  <p:embed/>
                </p:oleObj>
              </mc:Choice>
              <mc:Fallback>
                <p:oleObj name="Equation" r:id="rId12" imgW="7493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134" y="2240452"/>
                        <a:ext cx="979932" cy="548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678936" y="2206752"/>
            <a:ext cx="1219200" cy="2316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38600" y="1828800"/>
            <a:ext cx="240792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93236" y="2798064"/>
            <a:ext cx="990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4288536" y="2438400"/>
            <a:ext cx="0" cy="3596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414436" y="3337628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با استفاده از تغییرمتغییرها و محدوده انتگرال گیری زیر حل را جلو میبریم : 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2968604" y="4216580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038600"/>
            <a:ext cx="2447703" cy="20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638288" y="4114800"/>
                <a:ext cx="10891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288" y="4114800"/>
                <a:ext cx="1089144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23205"/>
              </p:ext>
            </p:extLst>
          </p:nvPr>
        </p:nvGraphicFramePr>
        <p:xfrm>
          <a:off x="3860190" y="5515628"/>
          <a:ext cx="2075891" cy="61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name="Equation" r:id="rId16" imgW="1536480" imgH="457200" progId="Equation.DSMT4">
                  <p:embed/>
                </p:oleObj>
              </mc:Choice>
              <mc:Fallback>
                <p:oleObj name="Equation" r:id="rId16" imgW="1536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60190" y="5515628"/>
                        <a:ext cx="2075891" cy="61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04290"/>
              </p:ext>
            </p:extLst>
          </p:nvPr>
        </p:nvGraphicFramePr>
        <p:xfrm>
          <a:off x="285750" y="5453410"/>
          <a:ext cx="3600450" cy="72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Equation" r:id="rId18" imgW="2781000" imgH="558720" progId="Equation.DSMT4">
                  <p:embed/>
                </p:oleObj>
              </mc:Choice>
              <mc:Fallback>
                <p:oleObj name="Equation" r:id="rId18" imgW="27810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5750" y="5453410"/>
                        <a:ext cx="3600450" cy="723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918016" y="6329355"/>
                <a:ext cx="2869568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𝑍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−(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𝑍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+(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1600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1600" i="1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sz="1600" i="1">
                        <a:solidFill>
                          <a:srgbClr val="C00000"/>
                        </a:solidFill>
                        <a:latin typeface="Cambria Math"/>
                      </a:rPr>
                      <m:t>))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16" y="6329355"/>
                <a:ext cx="2869568" cy="361766"/>
              </a:xfrm>
              <a:prstGeom prst="rect">
                <a:avLst/>
              </a:prstGeom>
              <a:blipFill rotWithShape="1">
                <a:blip r:embed="rId20"/>
                <a:stretch>
                  <a:fillRect l="-21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>
            <a:off x="2681184" y="6253155"/>
            <a:ext cx="1050036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140090" y="6379174"/>
            <a:ext cx="1082188" cy="36176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516306" y="5526390"/>
            <a:ext cx="1082188" cy="36176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" name="Ink 8"/>
              <p14:cNvContentPartPr/>
              <p14:nvPr/>
            </p14:nvContentPartPr>
            <p14:xfrm>
              <a:off x="2295000" y="2777040"/>
              <a:ext cx="4786560" cy="3875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85640" y="2767680"/>
                <a:ext cx="4805280" cy="38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53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4" grpId="0" animBg="1"/>
      <p:bldP spid="25" grpId="0" animBg="1"/>
      <p:bldP spid="26" grpId="0" animBg="1"/>
      <p:bldP spid="29" grpId="0"/>
      <p:bldP spid="30" grpId="0"/>
      <p:bldP spid="47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72" y="306358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معرفی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kumimoji="0" lang="en-US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B Bardiya" pitchFamily="2" charset="-78"/>
              </a:rPr>
              <a:t>Introductio</a:t>
            </a:r>
            <a:r>
              <a:rPr kumimoji="0" lang="en-US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B Bardiya" pitchFamily="2" charset="-78"/>
              </a:rPr>
              <a:t>n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859797"/>
              </p:ext>
            </p:extLst>
          </p:nvPr>
        </p:nvGraphicFramePr>
        <p:xfrm>
          <a:off x="1422271" y="1309565"/>
          <a:ext cx="889508" cy="28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" name="Equation" r:id="rId3" imgW="634680" imgH="203040" progId="Equation.DSMT4">
                  <p:embed/>
                </p:oleObj>
              </mc:Choice>
              <mc:Fallback>
                <p:oleObj name="Equation" r:id="rId3" imgW="6346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271" y="1309565"/>
                        <a:ext cx="889508" cy="284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740331"/>
              </p:ext>
            </p:extLst>
          </p:nvPr>
        </p:nvGraphicFramePr>
        <p:xfrm>
          <a:off x="2915412" y="1341617"/>
          <a:ext cx="1406577" cy="29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" name="Equation" r:id="rId5" imgW="1193760" imgH="253800" progId="Equation.DSMT4">
                  <p:embed/>
                </p:oleObj>
              </mc:Choice>
              <mc:Fallback>
                <p:oleObj name="Equation" r:id="rId5" imgW="11937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412" y="1341617"/>
                        <a:ext cx="1406577" cy="299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884785"/>
              </p:ext>
            </p:extLst>
          </p:nvPr>
        </p:nvGraphicFramePr>
        <p:xfrm>
          <a:off x="6580561" y="2742982"/>
          <a:ext cx="8382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4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561" y="2742982"/>
                        <a:ext cx="8382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371737"/>
              </p:ext>
            </p:extLst>
          </p:nvPr>
        </p:nvGraphicFramePr>
        <p:xfrm>
          <a:off x="3127612" y="4002410"/>
          <a:ext cx="1262078" cy="116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" name="Equation" r:id="rId9" imgW="812520" imgH="749160" progId="Equation.DSMT4">
                  <p:embed/>
                </p:oleObj>
              </mc:Choice>
              <mc:Fallback>
                <p:oleObj name="Equation" r:id="rId9" imgW="812520" imgH="749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612" y="4002410"/>
                        <a:ext cx="1262078" cy="1163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15914"/>
              </p:ext>
            </p:extLst>
          </p:nvPr>
        </p:nvGraphicFramePr>
        <p:xfrm>
          <a:off x="5212237" y="4347503"/>
          <a:ext cx="3635825" cy="42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" name="Equation" r:id="rId11" imgW="2603160" imgH="304560" progId="Equation.DSMT4">
                  <p:embed/>
                </p:oleObj>
              </mc:Choice>
              <mc:Fallback>
                <p:oleObj name="Equation" r:id="rId11" imgW="2603160" imgH="304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237" y="4347503"/>
                        <a:ext cx="3635825" cy="425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788585"/>
              </p:ext>
            </p:extLst>
          </p:nvPr>
        </p:nvGraphicFramePr>
        <p:xfrm>
          <a:off x="3733800" y="5867400"/>
          <a:ext cx="4394203" cy="66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" name="Equation" r:id="rId13" imgW="3187440" imgH="482400" progId="Equation.DSMT4">
                  <p:embed/>
                </p:oleObj>
              </mc:Choice>
              <mc:Fallback>
                <p:oleObj name="Equation" r:id="rId13" imgW="318744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867400"/>
                        <a:ext cx="4394203" cy="665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57772"/>
              </p:ext>
            </p:extLst>
          </p:nvPr>
        </p:nvGraphicFramePr>
        <p:xfrm>
          <a:off x="723900" y="5921788"/>
          <a:ext cx="1670161" cy="37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"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921788"/>
                        <a:ext cx="1670161" cy="375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58819" y="132006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به صورت یک بردار و یا یک نقطه در فضا است.</a:t>
            </a:r>
            <a:endParaRPr lang="en-US" sz="1600" dirty="0">
              <a:cs typeface="B Koodak" pitchFamily="2" charset="-78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9" y="1658620"/>
            <a:ext cx="2209800" cy="192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34" y="1542653"/>
            <a:ext cx="2274887" cy="215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1" y="3803080"/>
            <a:ext cx="2390480" cy="21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Down Arrow 2047"/>
          <p:cNvSpPr/>
          <p:nvPr/>
        </p:nvSpPr>
        <p:spPr>
          <a:xfrm>
            <a:off x="1321123" y="3803080"/>
            <a:ext cx="315418" cy="39866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6339769" y="2326290"/>
            <a:ext cx="131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X </a:t>
            </a:r>
            <a:r>
              <a:rPr lang="en-US" sz="1600" dirty="0"/>
              <a:t> </a:t>
            </a:r>
            <a:r>
              <a:rPr lang="en-US" sz="1600" dirty="0" smtClean="0"/>
              <a:t>is real</a:t>
            </a:r>
            <a:endParaRPr lang="en-US" sz="1600" dirty="0"/>
          </a:p>
        </p:txBody>
      </p:sp>
      <p:sp>
        <p:nvSpPr>
          <p:cNvPr id="103" name="Rectangle 102"/>
          <p:cNvSpPr/>
          <p:nvPr/>
        </p:nvSpPr>
        <p:spPr>
          <a:xfrm>
            <a:off x="2502561" y="1274362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52385" y="4390592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06331" y="5270749"/>
            <a:ext cx="4303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cs typeface="B Koodak" pitchFamily="2" charset="-78"/>
              </a:rPr>
              <a:t>ریشه </a:t>
            </a:r>
            <a:r>
              <a:rPr lang="en-US" sz="1600" dirty="0" smtClean="0">
                <a:cs typeface="B Koodak" pitchFamily="2" charset="-78"/>
              </a:rPr>
              <a:t>n</a:t>
            </a:r>
            <a:r>
              <a:rPr lang="fa-IR" sz="1600" dirty="0" smtClean="0">
                <a:cs typeface="B Koodak" pitchFamily="2" charset="-78"/>
              </a:rPr>
              <a:t> ام </a:t>
            </a:r>
            <a:r>
              <a:rPr lang="en-US" sz="1600" dirty="0" smtClean="0">
                <a:cs typeface="B Koodak" pitchFamily="2" charset="-78"/>
              </a:rPr>
              <a:t>z</a:t>
            </a:r>
            <a:r>
              <a:rPr lang="fa-IR" sz="1600" dirty="0" smtClean="0">
                <a:cs typeface="B Koodak" pitchFamily="2" charset="-78"/>
              </a:rPr>
              <a:t>               به ازای ریشه هایی که صفر شود.</a:t>
            </a:r>
            <a:endParaRPr lang="en-US" sz="1600" dirty="0">
              <a:cs typeface="B Koodak" pitchFamily="2" charset="-78"/>
            </a:endParaRPr>
          </a:p>
        </p:txBody>
      </p:sp>
      <p:cxnSp>
        <p:nvCxnSpPr>
          <p:cNvPr id="2051" name="Straight Arrow Connector 2050"/>
          <p:cNvCxnSpPr/>
          <p:nvPr/>
        </p:nvCxnSpPr>
        <p:spPr>
          <a:xfrm flipH="1">
            <a:off x="7335231" y="5440026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48" grpId="0" animBg="1"/>
      <p:bldP spid="2049" grpId="0"/>
      <p:bldP spid="103" grpId="0"/>
      <p:bldP spid="104" grpId="0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stCxn id="11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Donut 10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4168" y="1089696"/>
            <a:ext cx="764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3)  </a:t>
            </a:r>
            <a:r>
              <a:rPr lang="fa-IR" sz="1400" dirty="0" smtClean="0">
                <a:cs typeface="B Koodak" pitchFamily="2" charset="-78"/>
              </a:rPr>
              <a:t>در انتگرال </a:t>
            </a:r>
            <a:r>
              <a:rPr lang="en-US" sz="1400" dirty="0" smtClean="0">
                <a:cs typeface="B Koodak" pitchFamily="2" charset="-78"/>
              </a:rPr>
              <a:t>sin</a:t>
            </a:r>
            <a:r>
              <a:rPr lang="fa-IR" sz="1400" dirty="0" smtClean="0">
                <a:cs typeface="B Koodak" pitchFamily="2" charset="-78"/>
              </a:rPr>
              <a:t> و </a:t>
            </a:r>
            <a:r>
              <a:rPr lang="en-US" sz="1400" dirty="0" err="1" smtClean="0">
                <a:cs typeface="B Koodak" pitchFamily="2" charset="-78"/>
              </a:rPr>
              <a:t>cos</a:t>
            </a:r>
            <a:r>
              <a:rPr lang="fa-IR" sz="1400" dirty="0" smtClean="0">
                <a:cs typeface="B Koodak" pitchFamily="2" charset="-78"/>
              </a:rPr>
              <a:t> اگر محدوده انتگرال گیری حقیقی باشد و عبارت زیر انتگرال کسری نباشد مانند زیر عمل میکنیم </a:t>
            </a:r>
            <a:r>
              <a:rPr lang="fa-IR" sz="1500" dirty="0" smtClean="0">
                <a:cs typeface="B Koodak" pitchFamily="2" charset="-78"/>
              </a:rPr>
              <a:t>:  </a:t>
            </a:r>
            <a:endParaRPr lang="en-US" sz="1500" dirty="0"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7380" y="2057400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با استفاده از تغییرمتغییرها و محدوده انتگرال گیری زیر حل را جلو میبریم : </a:t>
            </a:r>
            <a:endParaRPr lang="en-US" sz="1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9083"/>
              </p:ext>
            </p:extLst>
          </p:nvPr>
        </p:nvGraphicFramePr>
        <p:xfrm>
          <a:off x="990600" y="1545935"/>
          <a:ext cx="1123435" cy="69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Equation" r:id="rId3" imgW="761760" imgH="469800" progId="Equation.DSMT4">
                  <p:embed/>
                </p:oleObj>
              </mc:Choice>
              <mc:Fallback>
                <p:oleObj name="Equation" r:id="rId3" imgW="76176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45935"/>
                        <a:ext cx="1123435" cy="692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671048"/>
              </p:ext>
            </p:extLst>
          </p:nvPr>
        </p:nvGraphicFramePr>
        <p:xfrm>
          <a:off x="6019800" y="2781300"/>
          <a:ext cx="2628900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"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81300"/>
                        <a:ext cx="2628900" cy="41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0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0" y="2514600"/>
            <a:ext cx="2507900" cy="19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521" name="Object 205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987960"/>
              </p:ext>
            </p:extLst>
          </p:nvPr>
        </p:nvGraphicFramePr>
        <p:xfrm>
          <a:off x="2438400" y="2667000"/>
          <a:ext cx="2262376" cy="45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3" name="Equation" r:id="rId8" imgW="1688367" imgH="342751" progId="Equation.DSMT4">
                  <p:embed/>
                </p:oleObj>
              </mc:Choice>
              <mc:Fallback>
                <p:oleObj name="Equation" r:id="rId8" imgW="1688367" imgH="34275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2262376" cy="459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2" name="Object 205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11072"/>
              </p:ext>
            </p:extLst>
          </p:nvPr>
        </p:nvGraphicFramePr>
        <p:xfrm>
          <a:off x="2895599" y="3390098"/>
          <a:ext cx="2514601" cy="32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Equation" r:id="rId10" imgW="1854200" imgH="241300" progId="Equation.DSMT4">
                  <p:embed/>
                </p:oleObj>
              </mc:Choice>
              <mc:Fallback>
                <p:oleObj name="Equation" r:id="rId10" imgW="1854200" imgH="241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599" y="3390098"/>
                        <a:ext cx="2514601" cy="327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3" name="Object 205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184401"/>
              </p:ext>
            </p:extLst>
          </p:nvPr>
        </p:nvGraphicFramePr>
        <p:xfrm>
          <a:off x="2971800" y="4100886"/>
          <a:ext cx="1921848" cy="33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name="Equation" r:id="rId12" imgW="1320800" imgH="228600" progId="Equation.DSMT4">
                  <p:embed/>
                </p:oleObj>
              </mc:Choice>
              <mc:Fallback>
                <p:oleObj name="Equation" r:id="rId12" imgW="13208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00886"/>
                        <a:ext cx="1921848" cy="332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25" name="Curved Connector 20524"/>
          <p:cNvCxnSpPr/>
          <p:nvPr/>
        </p:nvCxnSpPr>
        <p:spPr>
          <a:xfrm flipV="1">
            <a:off x="1267968" y="2971800"/>
            <a:ext cx="1066800" cy="585013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29" name="Curved Connector 20528"/>
          <p:cNvCxnSpPr/>
          <p:nvPr/>
        </p:nvCxnSpPr>
        <p:spPr>
          <a:xfrm>
            <a:off x="1344168" y="4038600"/>
            <a:ext cx="1505712" cy="228600"/>
          </a:xfrm>
          <a:prstGeom prst="curvedConnector3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33" name="Straight Arrow Connector 20532"/>
          <p:cNvCxnSpPr/>
          <p:nvPr/>
        </p:nvCxnSpPr>
        <p:spPr>
          <a:xfrm flipV="1">
            <a:off x="1862328" y="3633216"/>
            <a:ext cx="94488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35" name="Rectangle 20534"/>
          <p:cNvSpPr/>
          <p:nvPr/>
        </p:nvSpPr>
        <p:spPr>
          <a:xfrm>
            <a:off x="7259470" y="3884711"/>
            <a:ext cx="1653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انتگرال تبدیل میشود به :</a:t>
            </a:r>
            <a:endParaRPr lang="en-US" sz="1400" dirty="0"/>
          </a:p>
        </p:txBody>
      </p:sp>
      <p:sp>
        <p:nvSpPr>
          <p:cNvPr id="20536" name="Rounded Rectangle 20535"/>
          <p:cNvSpPr/>
          <p:nvPr/>
        </p:nvSpPr>
        <p:spPr>
          <a:xfrm>
            <a:off x="5886450" y="2716764"/>
            <a:ext cx="2895600" cy="533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37" name="Object 205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55725"/>
              </p:ext>
            </p:extLst>
          </p:nvPr>
        </p:nvGraphicFramePr>
        <p:xfrm>
          <a:off x="6096000" y="4269920"/>
          <a:ext cx="1290649" cy="65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" name="Equation" r:id="rId14" imgW="774360" imgH="393480" progId="Equation.DSMT4">
                  <p:embed/>
                </p:oleObj>
              </mc:Choice>
              <mc:Fallback>
                <p:oleObj name="Equation" r:id="rId14" imgW="7743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69920"/>
                        <a:ext cx="1290649" cy="655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8" name="Object 205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25314"/>
              </p:ext>
            </p:extLst>
          </p:nvPr>
        </p:nvGraphicFramePr>
        <p:xfrm>
          <a:off x="624840" y="5434894"/>
          <a:ext cx="5810250" cy="98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" name="Equation" r:id="rId16" imgW="3429000" imgH="583920" progId="Equation.DSMT4">
                  <p:embed/>
                </p:oleObj>
              </mc:Choice>
              <mc:Fallback>
                <p:oleObj name="Equation" r:id="rId16" imgW="3429000" imgH="5839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5434894"/>
                        <a:ext cx="5810250" cy="989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2483358" y="502086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30040" y="503286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B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368290" y="503286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1860042" y="5413868"/>
            <a:ext cx="1627632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139690" y="5413868"/>
            <a:ext cx="8382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729990" y="5413868"/>
            <a:ext cx="118110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3456000" y="2705760"/>
              <a:ext cx="1268280" cy="3438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46640" y="2696400"/>
                <a:ext cx="1287000" cy="34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4009680" y="4464720"/>
              <a:ext cx="2063160" cy="1545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00320" y="4455360"/>
                <a:ext cx="2081880" cy="15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1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535" grpId="0"/>
      <p:bldP spid="20536" grpId="0" animBg="1"/>
      <p:bldP spid="94" grpId="0"/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51753"/>
              </p:ext>
            </p:extLst>
          </p:nvPr>
        </p:nvGraphicFramePr>
        <p:xfrm>
          <a:off x="1295400" y="1292966"/>
          <a:ext cx="2438400" cy="40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Equation" r:id="rId3" imgW="1663560" imgH="279360" progId="Equation.DSMT4">
                  <p:embed/>
                </p:oleObj>
              </mc:Choice>
              <mc:Fallback>
                <p:oleObj name="Equation" r:id="rId3" imgW="1663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292966"/>
                        <a:ext cx="2438400" cy="40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791961"/>
              </p:ext>
            </p:extLst>
          </p:nvPr>
        </p:nvGraphicFramePr>
        <p:xfrm>
          <a:off x="5035296" y="1127225"/>
          <a:ext cx="2884932" cy="68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Equation" r:id="rId5" imgW="2019240" imgH="482400" progId="Equation.DSMT4">
                  <p:embed/>
                </p:oleObj>
              </mc:Choice>
              <mc:Fallback>
                <p:oleObj name="Equation" r:id="rId5" imgW="2019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5296" y="1127225"/>
                        <a:ext cx="2884932" cy="689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72084" y="1981200"/>
                <a:ext cx="7799832" cy="99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𝐿𝑖𝑚</m:t>
                          </m:r>
                        </m:e>
                        <m:lim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17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7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7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𝐿𝑖𝑚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700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7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17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17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7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7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17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17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7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𝑖𝑅</m:t>
                          </m:r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nary>
                      <m:r>
                        <a:rPr lang="en-US" sz="17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7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7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7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𝐿𝑖𝑚</m:t>
                          </m:r>
                          <m:r>
                            <m:rPr>
                              <m:nor/>
                            </m:rPr>
                            <a:rPr lang="en-US" sz="17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7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7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7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𝑖𝑅</m:t>
                          </m:r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7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4" y="1981200"/>
                <a:ext cx="7799832" cy="991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42894"/>
              </p:ext>
            </p:extLst>
          </p:nvPr>
        </p:nvGraphicFramePr>
        <p:xfrm>
          <a:off x="2852696" y="3048000"/>
          <a:ext cx="3191108" cy="67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Equation" r:id="rId8" imgW="2209680" imgH="469800" progId="Equation.DSMT4">
                  <p:embed/>
                </p:oleObj>
              </mc:Choice>
              <mc:Fallback>
                <p:oleObj name="Equation" r:id="rId8" imgW="2209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2696" y="3048000"/>
                        <a:ext cx="3191108" cy="678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07465"/>
              </p:ext>
            </p:extLst>
          </p:nvPr>
        </p:nvGraphicFramePr>
        <p:xfrm>
          <a:off x="2234299" y="3962400"/>
          <a:ext cx="4560169" cy="7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Equation" r:id="rId10" imgW="3085920" imgH="482400" progId="Equation.DSMT4">
                  <p:embed/>
                </p:oleObj>
              </mc:Choice>
              <mc:Fallback>
                <p:oleObj name="Equation" r:id="rId10" imgW="3085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34299" y="3962400"/>
                        <a:ext cx="4560169" cy="713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267200" y="1295549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18572"/>
              </p:ext>
            </p:extLst>
          </p:nvPr>
        </p:nvGraphicFramePr>
        <p:xfrm>
          <a:off x="4465616" y="5039233"/>
          <a:ext cx="1939986" cy="66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Equation" r:id="rId12" imgW="1371600" imgH="482400" progId="Equation.DSMT4">
                  <p:embed/>
                </p:oleObj>
              </mc:Choice>
              <mc:Fallback>
                <p:oleObj name="Equation" r:id="rId12" imgW="1371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5616" y="5039233"/>
                        <a:ext cx="1939986" cy="66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870325"/>
              </p:ext>
            </p:extLst>
          </p:nvPr>
        </p:nvGraphicFramePr>
        <p:xfrm>
          <a:off x="4483904" y="5822461"/>
          <a:ext cx="2092420" cy="75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14" imgW="1346040" imgH="482400" progId="Equation.DSMT4">
                  <p:embed/>
                </p:oleObj>
              </mc:Choice>
              <mc:Fallback>
                <p:oleObj name="Equation" r:id="rId14" imgW="1346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83904" y="5822461"/>
                        <a:ext cx="2092420" cy="75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eft Brace 21"/>
          <p:cNvSpPr/>
          <p:nvPr/>
        </p:nvSpPr>
        <p:spPr>
          <a:xfrm>
            <a:off x="4125526" y="5027378"/>
            <a:ext cx="265266" cy="159016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54594" y="4926506"/>
                <a:ext cx="1659877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𝑅𝑒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𝑟𝑖𝑔</m:t>
                          </m:r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𝑅𝑒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594" y="4926506"/>
                <a:ext cx="1659877" cy="358560"/>
              </a:xfrm>
              <a:prstGeom prst="rect">
                <a:avLst/>
              </a:prstGeom>
              <a:blipFill rotWithShape="1">
                <a:blip r:embed="rId16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515554" y="5392850"/>
            <a:ext cx="15087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80862" y="6269736"/>
            <a:ext cx="15087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32535" y="5865742"/>
                <a:ext cx="1703993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𝐼𝑚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𝑟𝑖𝑔</m:t>
                          </m:r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𝐼𝑚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535" y="5865742"/>
                <a:ext cx="1703993" cy="358560"/>
              </a:xfrm>
              <a:prstGeom prst="rect">
                <a:avLst/>
              </a:prstGeom>
              <a:blipFill rotWithShape="1">
                <a:blip r:embed="rId17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5956200" y="848160"/>
              <a:ext cx="786240" cy="991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46840" y="838800"/>
                <a:ext cx="804960" cy="10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1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 animBg="1"/>
      <p:bldP spid="23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44" y="1058918"/>
            <a:ext cx="834840" cy="107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Document 2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انتگرال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Integral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9295" y="1991407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95" y="1991407"/>
                <a:ext cx="439543" cy="338554"/>
              </a:xfrm>
              <a:prstGeom prst="rect">
                <a:avLst/>
              </a:prstGeom>
              <a:blipFill rotWithShape="1">
                <a:blip r:embed="rId4"/>
                <a:stretch>
                  <a:fillRect r="-138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0974" y="1991407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74" y="1991407"/>
                <a:ext cx="439543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9297" y="2982007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97" y="2982007"/>
                <a:ext cx="439543" cy="338554"/>
              </a:xfrm>
              <a:prstGeom prst="rect">
                <a:avLst/>
              </a:prstGeom>
              <a:blipFill rotWithShape="1">
                <a:blip r:embed="rId6"/>
                <a:stretch>
                  <a:fillRect r="-138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0974" y="3058207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74" y="3058207"/>
                <a:ext cx="439543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14445"/>
              </p:ext>
            </p:extLst>
          </p:nvPr>
        </p:nvGraphicFramePr>
        <p:xfrm>
          <a:off x="1267121" y="1991407"/>
          <a:ext cx="1095754" cy="650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8" imgW="749160" imgH="444240" progId="Equation.DSMT4">
                  <p:embed/>
                </p:oleObj>
              </mc:Choice>
              <mc:Fallback>
                <p:oleObj name="Equation" r:id="rId8" imgW="749160" imgH="4442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121" y="1991407"/>
                        <a:ext cx="1095754" cy="650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77726"/>
              </p:ext>
            </p:extLst>
          </p:nvPr>
        </p:nvGraphicFramePr>
        <p:xfrm>
          <a:off x="4332710" y="1828800"/>
          <a:ext cx="1404262" cy="68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10" imgW="1041120" imgH="507960" progId="Equation.DSMT4">
                  <p:embed/>
                </p:oleObj>
              </mc:Choice>
              <mc:Fallback>
                <p:oleObj name="Equation" r:id="rId10" imgW="1041120" imgH="507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710" y="1828800"/>
                        <a:ext cx="1404262" cy="685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461502"/>
              </p:ext>
            </p:extLst>
          </p:nvPr>
        </p:nvGraphicFramePr>
        <p:xfrm>
          <a:off x="1272619" y="2857658"/>
          <a:ext cx="784822" cy="669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Equation" r:id="rId12" imgW="520560" imgH="444240" progId="Equation.DSMT4">
                  <p:embed/>
                </p:oleObj>
              </mc:Choice>
              <mc:Fallback>
                <p:oleObj name="Equation" r:id="rId12" imgW="520560" imgH="444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619" y="2857658"/>
                        <a:ext cx="784822" cy="669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28548"/>
              </p:ext>
            </p:extLst>
          </p:nvPr>
        </p:nvGraphicFramePr>
        <p:xfrm>
          <a:off x="4320517" y="2887697"/>
          <a:ext cx="1264763" cy="67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14" imgW="850680" imgH="457200" progId="Equation.DSMT4">
                  <p:embed/>
                </p:oleObj>
              </mc:Choice>
              <mc:Fallback>
                <p:oleObj name="Equation" r:id="rId14" imgW="850680" imgH="457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517" y="2887697"/>
                        <a:ext cx="1264763" cy="67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50237"/>
              </p:ext>
            </p:extLst>
          </p:nvPr>
        </p:nvGraphicFramePr>
        <p:xfrm>
          <a:off x="1229696" y="4207515"/>
          <a:ext cx="1653712" cy="64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16" imgW="1206360" imgH="469800" progId="Equation.DSMT4">
                  <p:embed/>
                </p:oleObj>
              </mc:Choice>
              <mc:Fallback>
                <p:oleObj name="Equation" r:id="rId16" imgW="1206360" imgH="469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696" y="4207515"/>
                        <a:ext cx="1653712" cy="644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702789"/>
              </p:ext>
            </p:extLst>
          </p:nvPr>
        </p:nvGraphicFramePr>
        <p:xfrm>
          <a:off x="1260179" y="5479365"/>
          <a:ext cx="1118870" cy="66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18" imgW="787320" imgH="469800" progId="Equation.DSMT4">
                  <p:embed/>
                </p:oleObj>
              </mc:Choice>
              <mc:Fallback>
                <p:oleObj name="Equation" r:id="rId18" imgW="787320" imgH="469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179" y="5479365"/>
                        <a:ext cx="1118870" cy="66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399848" y="2842269"/>
            <a:ext cx="114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محدوده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c</a:t>
            </a:r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 در صورت نیاز</a:t>
            </a:r>
            <a:endParaRPr lang="en-US" sz="1200" dirty="0">
              <a:solidFill>
                <a:schemeClr val="accent2">
                  <a:lumMod val="75000"/>
                </a:schemeClr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99848" y="2519104"/>
                <a:ext cx="1032270" cy="323165"/>
              </a:xfrm>
              <a:prstGeom prst="rect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48" y="2519104"/>
                <a:ext cx="1032270" cy="3231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4537" y="4360277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37" y="4360277"/>
                <a:ext cx="439543" cy="338554"/>
              </a:xfrm>
              <a:prstGeom prst="rect">
                <a:avLst/>
              </a:prstGeom>
              <a:blipFill rotWithShape="1">
                <a:blip r:embed="rId21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4537" y="5643945"/>
                <a:ext cx="4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a:rPr lang="fa-IR" sz="1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37" y="5643945"/>
                <a:ext cx="439543" cy="338554"/>
              </a:xfrm>
              <a:prstGeom prst="rect">
                <a:avLst/>
              </a:prstGeom>
              <a:blipFill rotWithShape="1">
                <a:blip r:embed="rId2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86" y="3886199"/>
            <a:ext cx="2229682" cy="11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" b="26596"/>
          <a:stretch/>
        </p:blipFill>
        <p:spPr bwMode="auto">
          <a:xfrm>
            <a:off x="4497568" y="5189467"/>
            <a:ext cx="2209800" cy="129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1768320" y="3277080"/>
              <a:ext cx="143280" cy="187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58960" y="3267720"/>
                <a:ext cx="162000" cy="2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69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مشتق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Derivative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29423"/>
              </p:ext>
            </p:extLst>
          </p:nvPr>
        </p:nvGraphicFramePr>
        <p:xfrm>
          <a:off x="905256" y="1058918"/>
          <a:ext cx="4038600" cy="63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" name="Equation" r:id="rId3" imgW="3174840" imgH="495000" progId="Equation.DSMT4">
                  <p:embed/>
                </p:oleObj>
              </mc:Choice>
              <mc:Fallback>
                <p:oleObj name="Equation" r:id="rId3" imgW="317484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256" y="1058918"/>
                        <a:ext cx="4038600" cy="630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78003"/>
              </p:ext>
            </p:extLst>
          </p:nvPr>
        </p:nvGraphicFramePr>
        <p:xfrm>
          <a:off x="899160" y="1901946"/>
          <a:ext cx="2644336" cy="50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" name="Equation" r:id="rId5" imgW="2044440" imgH="393480" progId="Equation.DSMT4">
                  <p:embed/>
                </p:oleObj>
              </mc:Choice>
              <mc:Fallback>
                <p:oleObj name="Equation" r:id="rId5" imgW="20444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" y="1901946"/>
                        <a:ext cx="2644336" cy="509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5864" y="1763298"/>
                <a:ext cx="434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400" dirty="0" smtClean="0">
                    <a:ea typeface="Cambria Math"/>
                    <a:cs typeface="B Koodak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B Koodak" pitchFamily="2" charset="-78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𝑦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 را صفر گذاشته و </a:t>
                </a:r>
                <a14:m>
                  <m:oMath xmlns:m="http://schemas.openxmlformats.org/officeDocument/2006/math">
                    <m:r>
                      <a:rPr lang="fa-IR" sz="1400" b="0" i="0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fa-IR" sz="1400" i="1" smtClean="0">
                        <a:latin typeface="Cambria Math"/>
                        <a:ea typeface="Cambria Math"/>
                        <a:cs typeface="B Koodak" pitchFamily="2" charset="-78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𝑥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را به صفر میل میدهیم :</a:t>
                </a:r>
                <a:r>
                  <a:rPr lang="en-US" sz="1400" dirty="0" smtClean="0">
                    <a:cs typeface="B Koodak" pitchFamily="2" charset="-78"/>
                  </a:rPr>
                  <a:t>  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864" y="1763298"/>
                <a:ext cx="4343400" cy="307777"/>
              </a:xfrm>
              <a:prstGeom prst="rect">
                <a:avLst/>
              </a:prstGeom>
              <a:blipFill rotWithShape="1">
                <a:blip r:embed="rId7"/>
                <a:stretch>
                  <a:fillRect r="-421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73296" y="2417611"/>
                <a:ext cx="4343400" cy="3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400" dirty="0" smtClean="0">
                    <a:ea typeface="Cambria Math"/>
                    <a:cs typeface="B Koodak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fa-IR" sz="1400" b="0" i="0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en-US" sz="1400" i="1" smtClean="0">
                        <a:latin typeface="Cambria Math"/>
                        <a:ea typeface="Cambria Math"/>
                        <a:cs typeface="B Koodak" pitchFamily="2" charset="-78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𝑥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حال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 را صفر گذاشته و </a:t>
                </a:r>
                <a14:m>
                  <m:oMath xmlns:m="http://schemas.openxmlformats.org/officeDocument/2006/math">
                    <m:r>
                      <a:rPr lang="fa-IR" sz="1400" b="0" i="0" smtClean="0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  <m:r>
                      <a:rPr lang="fa-IR" sz="1400" i="1" smtClean="0">
                        <a:latin typeface="Cambria Math"/>
                        <a:ea typeface="Cambria Math"/>
                        <a:cs typeface="B Koodak" pitchFamily="2" charset="-78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𝑦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را به صفر میل میدهیم :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96" y="2417611"/>
                <a:ext cx="4343400" cy="346377"/>
              </a:xfrm>
              <a:prstGeom prst="rect">
                <a:avLst/>
              </a:prstGeom>
              <a:blipFill rotWithShape="1">
                <a:blip r:embed="rId8"/>
                <a:stretch>
                  <a:fillRect r="-28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0520" y="3630168"/>
            <a:ext cx="1409700" cy="53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باید دو حالت بالا مساوی باشند.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1576" y="363016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در یک نقطه دوتا مشتق نداریم.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4176" y="373788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شرط کوشی-ریمن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2976" y="3527018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طبق این شرط تابع مختلط در یک نقطه مشتق دارد.</a:t>
            </a:r>
            <a:endParaRPr lang="en-US" sz="1400" dirty="0">
              <a:cs typeface="B Koodak" pitchFamily="2" charset="-7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348711"/>
              </p:ext>
            </p:extLst>
          </p:nvPr>
        </p:nvGraphicFramePr>
        <p:xfrm>
          <a:off x="7479792" y="3256777"/>
          <a:ext cx="103414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6" name="Equation" r:id="rId9" imgW="723600" imgH="888840" progId="Equation.DSMT4">
                  <p:embed/>
                </p:oleObj>
              </mc:Choice>
              <mc:Fallback>
                <p:oleObj name="Equation" r:id="rId9" imgW="723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9792" y="3256777"/>
                        <a:ext cx="1034143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737360" y="3876537"/>
            <a:ext cx="289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04616" y="3896350"/>
            <a:ext cx="289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65420" y="3896350"/>
            <a:ext cx="289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92696" y="3876018"/>
            <a:ext cx="289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1527" y="4651383"/>
            <a:ext cx="26670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به تابعی با شرط بالا </a:t>
            </a:r>
            <a:r>
              <a:rPr lang="fa-I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تابع تحلیلی </a:t>
            </a:r>
            <a:r>
              <a:rPr lang="fa-IR" sz="1400" dirty="0" smtClean="0">
                <a:cs typeface="B Koodak" pitchFamily="2" charset="-78"/>
              </a:rPr>
              <a:t>میگویند.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2675" y="4651381"/>
            <a:ext cx="366864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تابع تام </a:t>
            </a:r>
            <a:r>
              <a:rPr lang="fa-IR" sz="1400" dirty="0" smtClean="0">
                <a:cs typeface="B Koodak" pitchFamily="2" charset="-78"/>
              </a:rPr>
              <a:t>تابعی است که در تمام نقاط بازه تحلیلی باشد.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6484" y="5210589"/>
            <a:ext cx="3392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از شرایط کوشی-ریمن یکبار دیگر مشتق میگیریم :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30820" y="4620603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73740"/>
              </p:ext>
            </p:extLst>
          </p:nvPr>
        </p:nvGraphicFramePr>
        <p:xfrm>
          <a:off x="3380232" y="5391909"/>
          <a:ext cx="1165244" cy="114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7" name="Equation" r:id="rId11" imgW="952200" imgH="939600" progId="Equation.DSMT4">
                  <p:embed/>
                </p:oleObj>
              </mc:Choice>
              <mc:Fallback>
                <p:oleObj name="Equation" r:id="rId11" imgW="952200" imgH="939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232" y="5391909"/>
                        <a:ext cx="1165244" cy="1149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472137"/>
              </p:ext>
            </p:extLst>
          </p:nvPr>
        </p:nvGraphicFramePr>
        <p:xfrm>
          <a:off x="566928" y="5364477"/>
          <a:ext cx="1167384" cy="115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" name="Equation" r:id="rId13" imgW="952200" imgH="939600" progId="Equation.DSMT4">
                  <p:embed/>
                </p:oleObj>
              </mc:Choice>
              <mc:Fallback>
                <p:oleObj name="Equation" r:id="rId13" imgW="95220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" y="5364477"/>
                        <a:ext cx="1167384" cy="115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560576" y="5791200"/>
            <a:ext cx="117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نسبت به </a:t>
            </a:r>
            <a:r>
              <a:rPr lang="en-US" sz="1400" dirty="0" smtClean="0">
                <a:cs typeface="B Koodak" pitchFamily="2" charset="-78"/>
              </a:rPr>
              <a:t>X</a:t>
            </a:r>
            <a:r>
              <a:rPr lang="fa-IR" sz="1400" dirty="0" smtClean="0">
                <a:cs typeface="B Koodak" pitchFamily="2" charset="-78"/>
              </a:rPr>
              <a:t> :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0644" y="5791199"/>
            <a:ext cx="117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نسبت به </a:t>
            </a:r>
            <a:r>
              <a:rPr lang="en-US" sz="1400" dirty="0" smtClean="0">
                <a:cs typeface="B Koodak" pitchFamily="2" charset="-78"/>
              </a:rPr>
              <a:t>y</a:t>
            </a:r>
            <a:r>
              <a:rPr lang="fa-IR" sz="1400" dirty="0" smtClean="0">
                <a:cs typeface="B Koodak" pitchFamily="2" charset="-78"/>
              </a:rPr>
              <a:t> :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96688" y="5732981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390644" y="6025666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644" y="6025666"/>
                <a:ext cx="40267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644363" y="5395768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63" y="5395768"/>
                <a:ext cx="402674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421462" y="5395768"/>
                <a:ext cx="5517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∗∗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62" y="5395768"/>
                <a:ext cx="551754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665699" y="6026711"/>
                <a:ext cx="5517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∗∗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99" y="6026711"/>
                <a:ext cx="55175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300981"/>
              </p:ext>
            </p:extLst>
          </p:nvPr>
        </p:nvGraphicFramePr>
        <p:xfrm>
          <a:off x="703325" y="2736556"/>
          <a:ext cx="1714501" cy="53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" name="Equation" r:id="rId19" imgW="1346040" imgH="419040" progId="Equation.DSMT4">
                  <p:embed/>
                </p:oleObj>
              </mc:Choice>
              <mc:Fallback>
                <p:oleObj name="Equation" r:id="rId19" imgW="1346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3325" y="2736556"/>
                        <a:ext cx="1714501" cy="533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21109" y="2715220"/>
                <a:ext cx="475579" cy="522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09" y="2715220"/>
                <a:ext cx="475579" cy="522900"/>
              </a:xfrm>
              <a:prstGeom prst="rect">
                <a:avLst/>
              </a:prstGeom>
              <a:blipFill rotWithShape="1">
                <a:blip r:embed="rId2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208133"/>
              </p:ext>
            </p:extLst>
          </p:nvPr>
        </p:nvGraphicFramePr>
        <p:xfrm>
          <a:off x="2720340" y="2724882"/>
          <a:ext cx="2461260" cy="55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" name="Equation" r:id="rId22" imgW="2019240" imgH="457200" progId="Equation.DSMT4">
                  <p:embed/>
                </p:oleObj>
              </mc:Choice>
              <mc:Fallback>
                <p:oleObj name="Equation" r:id="rId22" imgW="2019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20340" y="2724882"/>
                        <a:ext cx="2461260" cy="557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1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25" grpId="0" animBg="1"/>
      <p:bldP spid="26" grpId="0" animBg="1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مشتق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Derivative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8800" y="1006834"/>
                <a:ext cx="21717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400" dirty="0" smtClean="0">
                    <a:ea typeface="Cambria Math"/>
                    <a:cs typeface="B Koodak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fa-I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B Koodak" pitchFamily="2" charset="-78"/>
                      </a:rPr>
                      <m:t>∗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 ها باهم در نظر است: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06834"/>
                <a:ext cx="2171700" cy="392993"/>
              </a:xfrm>
              <a:prstGeom prst="rect">
                <a:avLst/>
              </a:prstGeom>
              <a:blipFill rotWithShape="1">
                <a:blip r:embed="rId3"/>
                <a:stretch>
                  <a:fillRect r="-843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1623640"/>
                <a:ext cx="21717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400" dirty="0" smtClean="0">
                    <a:ea typeface="Cambria Math"/>
                    <a:cs typeface="B Koodak" pitchFamily="2" charset="-78"/>
                  </a:rPr>
                  <a:t> و  </a:t>
                </a:r>
                <a14:m>
                  <m:oMath xmlns:m="http://schemas.openxmlformats.org/officeDocument/2006/math">
                    <m:r>
                      <a:rPr lang="fa-IR" sz="20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B Koodak" pitchFamily="2" charset="-78"/>
                      </a:rPr>
                      <m:t>∗</m:t>
                    </m:r>
                    <m:r>
                      <a:rPr lang="fa-I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B Koodak" pitchFamily="2" charset="-78"/>
                      </a:rPr>
                      <m:t>∗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 ها باهم در نظر است: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23640"/>
                <a:ext cx="2171700" cy="392993"/>
              </a:xfrm>
              <a:prstGeom prst="rect">
                <a:avLst/>
              </a:prstGeom>
              <a:blipFill rotWithShape="1">
                <a:blip r:embed="rId4"/>
                <a:stretch>
                  <a:fillRect r="-843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75604"/>
              </p:ext>
            </p:extLst>
          </p:nvPr>
        </p:nvGraphicFramePr>
        <p:xfrm>
          <a:off x="1600200" y="1797276"/>
          <a:ext cx="1981200" cy="52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1" name="Equation" r:id="rId5" imgW="1663560" imgH="444240" progId="Equation.DSMT4">
                  <p:embed/>
                </p:oleObj>
              </mc:Choice>
              <mc:Fallback>
                <p:oleObj name="Equation" r:id="rId5" imgW="166356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97276"/>
                        <a:ext cx="1981200" cy="529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05225"/>
              </p:ext>
            </p:extLst>
          </p:nvPr>
        </p:nvGraphicFramePr>
        <p:xfrm>
          <a:off x="1600200" y="1083538"/>
          <a:ext cx="1905000" cy="512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" name="Equation" r:id="rId7" imgW="1650960" imgH="444240" progId="Equation.DSMT4">
                  <p:embed/>
                </p:oleObj>
              </mc:Choice>
              <mc:Fallback>
                <p:oleObj name="Equation" r:id="rId7" imgW="165096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83538"/>
                        <a:ext cx="1905000" cy="512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95550" y="249287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ea typeface="Cambria Math"/>
                <a:cs typeface="B Koodak" pitchFamily="2" charset="-78"/>
              </a:rPr>
              <a:t>تابعی برای بار دوم مشتق پذیر است که قسمت حقیقی و موهومی آن در معادله لاپلاس صدق کند</a:t>
            </a:r>
            <a:r>
              <a:rPr lang="fa-IR" sz="1400" dirty="0">
                <a:cs typeface="B Koodak" pitchFamily="2" charset="-78"/>
              </a:rPr>
              <a:t>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9646" y="3124200"/>
            <a:ext cx="611505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ea typeface="Cambria Math"/>
                <a:cs typeface="B Koodak" pitchFamily="2" charset="-78"/>
              </a:rPr>
              <a:t>به تابعی که </a:t>
            </a:r>
            <a:r>
              <a:rPr lang="fa-IR" sz="1600" dirty="0" smtClean="0">
                <a:solidFill>
                  <a:srgbClr val="FF0000"/>
                </a:solidFill>
                <a:ea typeface="Cambria Math"/>
                <a:cs typeface="B Koodak" pitchFamily="2" charset="-78"/>
              </a:rPr>
              <a:t>پیوسته</a:t>
            </a:r>
            <a:r>
              <a:rPr lang="fa-IR" sz="1600" dirty="0" smtClean="0">
                <a:ea typeface="Cambria Math"/>
                <a:cs typeface="B Koodak" pitchFamily="2" charset="-78"/>
              </a:rPr>
              <a:t> و </a:t>
            </a:r>
            <a:r>
              <a:rPr lang="fa-IR" sz="1600" dirty="0" smtClean="0">
                <a:solidFill>
                  <a:srgbClr val="FF0000"/>
                </a:solidFill>
                <a:ea typeface="Cambria Math"/>
                <a:cs typeface="B Koodak" pitchFamily="2" charset="-78"/>
              </a:rPr>
              <a:t>تحلیلی </a:t>
            </a:r>
            <a:r>
              <a:rPr lang="fa-IR" sz="1600" dirty="0" smtClean="0">
                <a:ea typeface="Cambria Math"/>
                <a:cs typeface="B Koodak" pitchFamily="2" charset="-78"/>
              </a:rPr>
              <a:t>باشد و </a:t>
            </a:r>
            <a:r>
              <a:rPr lang="fa-IR" sz="1600" dirty="0" smtClean="0">
                <a:solidFill>
                  <a:srgbClr val="FF0000"/>
                </a:solidFill>
                <a:ea typeface="Cambria Math"/>
                <a:cs typeface="B Koodak" pitchFamily="2" charset="-78"/>
              </a:rPr>
              <a:t>در لاپلاس صدق کند</a:t>
            </a:r>
            <a:r>
              <a:rPr lang="fa-IR" sz="1600" dirty="0" smtClean="0">
                <a:ea typeface="Cambria Math"/>
                <a:cs typeface="B Koodak" pitchFamily="2" charset="-78"/>
              </a:rPr>
              <a:t>، </a:t>
            </a:r>
            <a:r>
              <a:rPr lang="fa-I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B Koodak" pitchFamily="2" charset="-78"/>
              </a:rPr>
              <a:t>تابع هارمونیک </a:t>
            </a:r>
            <a:r>
              <a:rPr lang="fa-IR" sz="1600" dirty="0" smtClean="0">
                <a:ea typeface="Cambria Math"/>
                <a:cs typeface="B Koodak" pitchFamily="2" charset="-78"/>
              </a:rPr>
              <a:t>گفته میشود</a:t>
            </a:r>
            <a:r>
              <a:rPr lang="fa-IR" sz="1600" dirty="0" smtClean="0">
                <a:cs typeface="B Koodak" pitchFamily="2" charset="-78"/>
              </a:rPr>
              <a:t>.</a:t>
            </a:r>
            <a:endParaRPr lang="en-US" sz="1600" dirty="0">
              <a:cs typeface="B Koodak" pitchFamily="2" charset="-7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67" y="3540414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40610" y="3811485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ea typeface="Cambria Math"/>
                <a:cs typeface="B Koodak" pitchFamily="2" charset="-78"/>
              </a:rPr>
              <a:t>از تابع رو به رو مشتق بگیرید :</a:t>
            </a:r>
            <a:endParaRPr lang="en-US" sz="1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4373"/>
              </p:ext>
            </p:extLst>
          </p:nvPr>
        </p:nvGraphicFramePr>
        <p:xfrm>
          <a:off x="4419600" y="3769853"/>
          <a:ext cx="685800" cy="33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" name="Equation" r:id="rId10" imgW="431640" imgH="203040" progId="Equation.DSMT4">
                  <p:embed/>
                </p:oleObj>
              </mc:Choice>
              <mc:Fallback>
                <p:oleObj name="Equation" r:id="rId10" imgW="4316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69853"/>
                        <a:ext cx="685800" cy="338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300328"/>
              </p:ext>
            </p:extLst>
          </p:nvPr>
        </p:nvGraphicFramePr>
        <p:xfrm>
          <a:off x="476250" y="4446198"/>
          <a:ext cx="2782456" cy="40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4" name="Equation" r:id="rId12" imgW="1930320" imgH="279360" progId="Equation.DSMT4">
                  <p:embed/>
                </p:oleObj>
              </mc:Choice>
              <mc:Fallback>
                <p:oleObj name="Equation" r:id="rId12" imgW="193032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4446198"/>
                        <a:ext cx="2782456" cy="402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96462"/>
              </p:ext>
            </p:extLst>
          </p:nvPr>
        </p:nvGraphicFramePr>
        <p:xfrm>
          <a:off x="3715906" y="4353802"/>
          <a:ext cx="1052660" cy="34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" name="Equation" r:id="rId14" imgW="698400" imgH="228600" progId="Equation.DSMT4">
                  <p:embed/>
                </p:oleObj>
              </mc:Choice>
              <mc:Fallback>
                <p:oleObj name="Equation" r:id="rId14" imgW="6984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906" y="4353802"/>
                        <a:ext cx="1052660" cy="344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50859"/>
              </p:ext>
            </p:extLst>
          </p:nvPr>
        </p:nvGraphicFramePr>
        <p:xfrm>
          <a:off x="3837825" y="4788032"/>
          <a:ext cx="700469" cy="28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" name="Equation" r:id="rId16" imgW="495000" imgH="203040" progId="Equation.DSMT4">
                  <p:embed/>
                </p:oleObj>
              </mc:Choice>
              <mc:Fallback>
                <p:oleObj name="Equation" r:id="rId16" imgW="49500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825" y="4788032"/>
                        <a:ext cx="700469" cy="287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821191" y="4560714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400" dirty="0" smtClean="0">
                <a:ea typeface="Cambria Math"/>
                <a:cs typeface="B Koodak" pitchFamily="2" charset="-78"/>
              </a:rPr>
              <a:t>u</a:t>
            </a:r>
            <a:r>
              <a:rPr lang="fa-IR" sz="1400" dirty="0" smtClean="0">
                <a:ea typeface="Cambria Math"/>
                <a:cs typeface="B Koodak" pitchFamily="2" charset="-78"/>
              </a:rPr>
              <a:t> و </a:t>
            </a:r>
            <a:r>
              <a:rPr lang="en-US" sz="1400" dirty="0" smtClean="0">
                <a:ea typeface="Cambria Math"/>
                <a:cs typeface="B Koodak" pitchFamily="2" charset="-78"/>
              </a:rPr>
              <a:t>v</a:t>
            </a:r>
            <a:r>
              <a:rPr lang="fa-IR" sz="1400" dirty="0" smtClean="0">
                <a:ea typeface="Cambria Math"/>
                <a:cs typeface="B Koodak" pitchFamily="2" charset="-78"/>
              </a:rPr>
              <a:t> تابع را تشخیص میدهیم :</a:t>
            </a:r>
            <a:endParaRPr lang="en-US" sz="14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74" y="4251703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Left Brace 23"/>
          <p:cNvSpPr/>
          <p:nvPr/>
        </p:nvSpPr>
        <p:spPr>
          <a:xfrm>
            <a:off x="3376054" y="4353802"/>
            <a:ext cx="304800" cy="72160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05018" y="5403121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ea typeface="Cambria Math"/>
                <a:cs typeface="B Koodak" pitchFamily="2" charset="-78"/>
              </a:rPr>
              <a:t>در شرط کوشی-ریمن</a:t>
            </a:r>
          </a:p>
          <a:p>
            <a:pPr algn="ctr"/>
            <a:r>
              <a:rPr lang="fa-IR" sz="1400" dirty="0" smtClean="0">
                <a:ea typeface="Cambria Math"/>
                <a:cs typeface="B Koodak" pitchFamily="2" charset="-78"/>
              </a:rPr>
              <a:t>صدق میکند.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6911223" y="5580657"/>
            <a:ext cx="1467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ea typeface="Cambria Math"/>
                <a:cs typeface="B Koodak" pitchFamily="2" charset="-78"/>
              </a:rPr>
              <a:t>تابع مشتق پذیر است.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189749" y="5734545"/>
            <a:ext cx="51499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09930" y="5943594"/>
            <a:ext cx="4572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66986"/>
              </p:ext>
            </p:extLst>
          </p:nvPr>
        </p:nvGraphicFramePr>
        <p:xfrm>
          <a:off x="768824" y="5257796"/>
          <a:ext cx="754380" cy="519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" name="Equation" r:id="rId19" imgW="571320" imgH="393480" progId="Equation.DSMT4">
                  <p:embed/>
                </p:oleObj>
              </mc:Choice>
              <mc:Fallback>
                <p:oleObj name="Equation" r:id="rId19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8824" y="5257796"/>
                        <a:ext cx="754380" cy="519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Brace 31"/>
          <p:cNvSpPr/>
          <p:nvPr/>
        </p:nvSpPr>
        <p:spPr>
          <a:xfrm>
            <a:off x="3341336" y="5257796"/>
            <a:ext cx="381000" cy="13716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078178"/>
              </p:ext>
            </p:extLst>
          </p:nvPr>
        </p:nvGraphicFramePr>
        <p:xfrm>
          <a:off x="2350736" y="5248652"/>
          <a:ext cx="685800" cy="55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" name="Equation" r:id="rId21" imgW="520560" imgH="419040" progId="Equation.DSMT4">
                  <p:embed/>
                </p:oleObj>
              </mc:Choice>
              <mc:Fallback>
                <p:oleObj name="Equation" r:id="rId21" imgW="520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50736" y="5248652"/>
                        <a:ext cx="685800" cy="55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741136" y="5333996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=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579296"/>
              </p:ext>
            </p:extLst>
          </p:nvPr>
        </p:nvGraphicFramePr>
        <p:xfrm>
          <a:off x="765775" y="5951181"/>
          <a:ext cx="847717" cy="53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" name="Equation" r:id="rId23" imgW="660240" imgH="419040" progId="Equation.DSMT4">
                  <p:embed/>
                </p:oleObj>
              </mc:Choice>
              <mc:Fallback>
                <p:oleObj name="Equation" r:id="rId23" imgW="660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65775" y="5951181"/>
                        <a:ext cx="847717" cy="537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134182"/>
              </p:ext>
            </p:extLst>
          </p:nvPr>
        </p:nvGraphicFramePr>
        <p:xfrm>
          <a:off x="2350736" y="5919479"/>
          <a:ext cx="774218" cy="57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" name="Equation" r:id="rId25" imgW="533160" imgH="393480" progId="Equation.DSMT4">
                  <p:embed/>
                </p:oleObj>
              </mc:Choice>
              <mc:Fallback>
                <p:oleObj name="Equation" r:id="rId25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350736" y="5919479"/>
                        <a:ext cx="774218" cy="57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1136" y="6020537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=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907380" y="6169959"/>
                <a:ext cx="3157218" cy="30777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80" y="6169959"/>
                <a:ext cx="3157218" cy="30777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687600" y="3518280"/>
              <a:ext cx="2161440" cy="2706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240" y="3508920"/>
                <a:ext cx="2180160" cy="27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  <p:bldP spid="16" grpId="0"/>
      <p:bldP spid="22" grpId="0"/>
      <p:bldP spid="24" grpId="0" animBg="1"/>
      <p:bldP spid="25" grpId="0"/>
      <p:bldP spid="26" grpId="0"/>
      <p:bldP spid="32" grpId="0" animBg="1"/>
      <p:bldP spid="34" grpId="0"/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مشتق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Derivative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824" y="1221058"/>
            <a:ext cx="6858000" cy="67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سوال)</a:t>
            </a:r>
            <a:r>
              <a:rPr lang="fa-IR" sz="1600" dirty="0" smtClean="0">
                <a:cs typeface="B Koodak" pitchFamily="2" charset="-78"/>
              </a:rPr>
              <a:t> </a:t>
            </a:r>
            <a:r>
              <a:rPr lang="fa-IR" sz="1400" dirty="0" smtClean="0">
                <a:cs typeface="B Koodak" pitchFamily="2" charset="-78"/>
              </a:rPr>
              <a:t>چرا فضای مختلط؟</a:t>
            </a:r>
          </a:p>
          <a:p>
            <a:pPr algn="r" rtl="1"/>
            <a:endParaRPr lang="fa-IR" sz="800" dirty="0" smtClean="0">
              <a:cs typeface="B Koodak" pitchFamily="2" charset="-78"/>
            </a:endParaRPr>
          </a:p>
          <a:p>
            <a:pPr algn="ctr" rtl="1"/>
            <a:r>
              <a:rPr lang="fa-IR" sz="1400" dirty="0">
                <a:cs typeface="B Koodak" pitchFamily="2" charset="-78"/>
              </a:rPr>
              <a:t> </a:t>
            </a:r>
            <a:r>
              <a:rPr lang="fa-IR" sz="1400" dirty="0" smtClean="0">
                <a:cs typeface="B Koodak" pitchFamily="2" charset="-78"/>
              </a:rPr>
              <a:t>  از فضای زمان که به فضای فرکانس برویم مثل فضای فوریه نیاز به فضای مختلط داریم چرا که </a:t>
            </a:r>
            <a:r>
              <a:rPr lang="en-US" sz="1400" dirty="0" err="1" smtClean="0">
                <a:cs typeface="B Koodak" pitchFamily="2" charset="-78"/>
              </a:rPr>
              <a:t>i</a:t>
            </a:r>
            <a:r>
              <a:rPr lang="fa-IR" sz="1400" dirty="0" smtClean="0">
                <a:cs typeface="B Koodak" pitchFamily="2" charset="-78"/>
              </a:rPr>
              <a:t> ظاهر میشود.</a:t>
            </a:r>
            <a:endParaRPr lang="fa-IR" sz="1400" dirty="0">
              <a:cs typeface="B Koodak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43" y="2139124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840822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10012"/>
              </p:ext>
            </p:extLst>
          </p:nvPr>
        </p:nvGraphicFramePr>
        <p:xfrm>
          <a:off x="838200" y="2561935"/>
          <a:ext cx="1113997" cy="415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Equation" r:id="rId5" imgW="749160" imgH="279360" progId="Equation.DSMT4">
                  <p:embed/>
                </p:oleObj>
              </mc:Choice>
              <mc:Fallback>
                <p:oleObj name="Equation" r:id="rId5" imgW="749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561935"/>
                        <a:ext cx="1113997" cy="415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628326" y="3249392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>
                <a:cs typeface="B Koodak" pitchFamily="2" charset="-78"/>
              </a:rPr>
              <a:t> </a:t>
            </a:r>
            <a:r>
              <a:rPr lang="fa-IR" sz="1200" dirty="0" smtClean="0">
                <a:cs typeface="B Koodak" pitchFamily="2" charset="-78"/>
              </a:rPr>
              <a:t>اندازه بردار است : </a:t>
            </a:r>
            <a:endParaRPr lang="en-US" sz="12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70825"/>
              </p:ext>
            </p:extLst>
          </p:nvPr>
        </p:nvGraphicFramePr>
        <p:xfrm>
          <a:off x="1914144" y="2545485"/>
          <a:ext cx="981456" cy="43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Equation" r:id="rId7" imgW="634680" imgH="279360" progId="Equation.DSMT4">
                  <p:embed/>
                </p:oleObj>
              </mc:Choice>
              <mc:Fallback>
                <p:oleObj name="Equation" r:id="rId7" imgW="634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4144" y="2545485"/>
                        <a:ext cx="981456" cy="43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97033"/>
              </p:ext>
            </p:extLst>
          </p:nvPr>
        </p:nvGraphicFramePr>
        <p:xfrm>
          <a:off x="2816352" y="2570104"/>
          <a:ext cx="1003812" cy="39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Equation" r:id="rId9" imgW="583920" imgH="228600" progId="Equation.DSMT4">
                  <p:embed/>
                </p:oleObj>
              </mc:Choice>
              <mc:Fallback>
                <p:oleObj name="Equation" r:id="rId9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6352" y="2570104"/>
                        <a:ext cx="1003812" cy="392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 15"/>
          <p:cNvSpPr/>
          <p:nvPr/>
        </p:nvSpPr>
        <p:spPr>
          <a:xfrm rot="5400000" flipV="1">
            <a:off x="2293122" y="2689789"/>
            <a:ext cx="848339" cy="50901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59743"/>
              </p:ext>
            </p:extLst>
          </p:nvPr>
        </p:nvGraphicFramePr>
        <p:xfrm>
          <a:off x="2882647" y="3149817"/>
          <a:ext cx="811084" cy="37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" name="Equation" r:id="rId11" imgW="711000" imgH="330120" progId="Equation.DSMT4">
                  <p:embed/>
                </p:oleObj>
              </mc:Choice>
              <mc:Fallback>
                <p:oleObj name="Equation" r:id="rId11" imgW="71100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647" y="3149817"/>
                        <a:ext cx="811084" cy="376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822448" y="3101767"/>
            <a:ext cx="19812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40967"/>
              </p:ext>
            </p:extLst>
          </p:nvPr>
        </p:nvGraphicFramePr>
        <p:xfrm>
          <a:off x="723900" y="4019740"/>
          <a:ext cx="800100" cy="249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" name="Equation" r:id="rId13" imgW="545760" imgH="1701720" progId="Equation.DSMT4">
                  <p:embed/>
                </p:oleObj>
              </mc:Choice>
              <mc:Fallback>
                <p:oleObj name="Equation" r:id="rId13" imgW="54576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" y="4019740"/>
                        <a:ext cx="800100" cy="2493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Bracket 20"/>
          <p:cNvSpPr/>
          <p:nvPr/>
        </p:nvSpPr>
        <p:spPr>
          <a:xfrm>
            <a:off x="1676400" y="4248340"/>
            <a:ext cx="685800" cy="1981200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/>
          <p:cNvSpPr/>
          <p:nvPr/>
        </p:nvSpPr>
        <p:spPr>
          <a:xfrm>
            <a:off x="1584960" y="4970716"/>
            <a:ext cx="304800" cy="609600"/>
          </a:xfrm>
          <a:prstGeom prst="rightBracket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62200" y="479862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89760" y="5334450"/>
            <a:ext cx="11582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13885"/>
              </p:ext>
            </p:extLst>
          </p:nvPr>
        </p:nvGraphicFramePr>
        <p:xfrm>
          <a:off x="3254592" y="4685728"/>
          <a:ext cx="1648860" cy="28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" name="Equation" r:id="rId15" imgW="1028520" imgH="177480" progId="Equation.DSMT4">
                  <p:embed/>
                </p:oleObj>
              </mc:Choice>
              <mc:Fallback>
                <p:oleObj name="Equation" r:id="rId15" imgW="1028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54592" y="4685728"/>
                        <a:ext cx="1648860" cy="28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876810"/>
              </p:ext>
            </p:extLst>
          </p:nvPr>
        </p:nvGraphicFramePr>
        <p:xfrm>
          <a:off x="3276600" y="5172869"/>
          <a:ext cx="1676401" cy="32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" name="Equation" r:id="rId17" imgW="1054080" imgH="203040" progId="Equation.DSMT4">
                  <p:embed/>
                </p:oleObj>
              </mc:Choice>
              <mc:Fallback>
                <p:oleObj name="Equation" r:id="rId17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76600" y="5172869"/>
                        <a:ext cx="1676401" cy="32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74660"/>
              </p:ext>
            </p:extLst>
          </p:nvPr>
        </p:nvGraphicFramePr>
        <p:xfrm>
          <a:off x="5271666" y="2461690"/>
          <a:ext cx="1209747" cy="74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" name="Equation" r:id="rId19" imgW="787320" imgH="482400" progId="Equation.DSMT4">
                  <p:embed/>
                </p:oleObj>
              </mc:Choice>
              <mc:Fallback>
                <p:oleObj name="Equation" r:id="rId19" imgW="78732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666" y="2461690"/>
                        <a:ext cx="1209747" cy="741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4170267" y="2803588"/>
            <a:ext cx="6547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Right Brace 37"/>
          <p:cNvSpPr/>
          <p:nvPr/>
        </p:nvSpPr>
        <p:spPr>
          <a:xfrm>
            <a:off x="5105401" y="4582261"/>
            <a:ext cx="332530" cy="92930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665286" y="5046916"/>
            <a:ext cx="502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248400" y="4785306"/>
            <a:ext cx="2531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400" dirty="0" smtClean="0">
                <a:cs typeface="B Koodak" pitchFamily="2" charset="-78"/>
              </a:rPr>
              <a:t>تنها در نقطه صفر مشتق داریم که مشتقش در همان نقطه صفر است. 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3438000" y="1973520"/>
              <a:ext cx="5420880" cy="857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28640" y="1964160"/>
                <a:ext cx="5439600" cy="8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1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9" grpId="0" animBg="1"/>
      <p:bldP spid="21" grpId="0" animBg="1"/>
      <p:bldP spid="22" grpId="0" animBg="1"/>
      <p:bldP spid="38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مشتق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Derivative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55" y="976015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90" y="1657516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57156" y="1303894"/>
            <a:ext cx="41841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تابع </a:t>
            </a:r>
            <a:r>
              <a:rPr lang="en-US" sz="1500" dirty="0" smtClean="0">
                <a:cs typeface="B Koodak" pitchFamily="2" charset="-78"/>
              </a:rPr>
              <a:t>v</a:t>
            </a:r>
            <a:r>
              <a:rPr lang="fa-IR" sz="1500" dirty="0" smtClean="0">
                <a:cs typeface="B Koodak" pitchFamily="2" charset="-78"/>
              </a:rPr>
              <a:t> متناظر با </a:t>
            </a:r>
            <a:r>
              <a:rPr lang="en-US" sz="1500" dirty="0" smtClean="0">
                <a:cs typeface="B Koodak" pitchFamily="2" charset="-78"/>
              </a:rPr>
              <a:t>u</a:t>
            </a:r>
            <a:r>
              <a:rPr lang="fa-IR" sz="1500" dirty="0" smtClean="0">
                <a:cs typeface="B Koodak" pitchFamily="2" charset="-78"/>
              </a:rPr>
              <a:t> را به قسمی که هارمونیک باشد، بدست آورید.</a:t>
            </a:r>
            <a:endParaRPr lang="en-US" sz="15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32566"/>
              </p:ext>
            </p:extLst>
          </p:nvPr>
        </p:nvGraphicFramePr>
        <p:xfrm>
          <a:off x="1600200" y="1303894"/>
          <a:ext cx="109625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4"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03894"/>
                        <a:ext cx="109625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5792"/>
              </p:ext>
            </p:extLst>
          </p:nvPr>
        </p:nvGraphicFramePr>
        <p:xfrm>
          <a:off x="1469988" y="1888532"/>
          <a:ext cx="251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5" name="Equation" r:id="rId7" imgW="2095200" imgH="444240" progId="Equation.DSMT4">
                  <p:embed/>
                </p:oleObj>
              </mc:Choice>
              <mc:Fallback>
                <p:oleObj name="Equation" r:id="rId7" imgW="209520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988" y="1888532"/>
                        <a:ext cx="2514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049235" y="1847455"/>
            <a:ext cx="1919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>
                <a:cs typeface="B Koodak" pitchFamily="2" charset="-78"/>
              </a:rPr>
              <a:t> </a:t>
            </a:r>
            <a:r>
              <a:rPr lang="fa-IR" sz="1400" dirty="0" smtClean="0">
                <a:cs typeface="B Koodak" pitchFamily="2" charset="-78"/>
              </a:rPr>
              <a:t>را در لاپلاس چک میکنیم : </a:t>
            </a:r>
            <a:r>
              <a:rPr lang="en-US" sz="1400" dirty="0" smtClean="0">
                <a:cs typeface="B Koodak" pitchFamily="2" charset="-78"/>
              </a:rPr>
              <a:t>u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5605714" y="2363688"/>
            <a:ext cx="239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طبق روابط کوشی-ریمن جلو میرویم :</a:t>
            </a:r>
            <a:endParaRPr lang="en-US" sz="1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953298"/>
              </p:ext>
            </p:extLst>
          </p:nvPr>
        </p:nvGraphicFramePr>
        <p:xfrm>
          <a:off x="433556" y="2721673"/>
          <a:ext cx="5690522" cy="105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6" name="Equation" r:id="rId9" imgW="4775040" imgH="888840" progId="Equation.DSMT4">
                  <p:embed/>
                </p:oleObj>
              </mc:Choice>
              <mc:Fallback>
                <p:oleObj name="Equation" r:id="rId9" imgW="4775040" imgH="8888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56" y="2721673"/>
                        <a:ext cx="5690522" cy="1059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>
            <a:off x="6195506" y="2750039"/>
            <a:ext cx="199164" cy="83820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53200" y="3169140"/>
            <a:ext cx="274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618596"/>
              </p:ext>
            </p:extLst>
          </p:nvPr>
        </p:nvGraphicFramePr>
        <p:xfrm>
          <a:off x="7215750" y="2889793"/>
          <a:ext cx="925565" cy="24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" name="Equation" r:id="rId11" imgW="774360" imgH="203040" progId="Equation.DSMT4">
                  <p:embed/>
                </p:oleObj>
              </mc:Choice>
              <mc:Fallback>
                <p:oleObj name="Equation" r:id="rId11" imgW="7743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750" y="2889793"/>
                        <a:ext cx="925565" cy="242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51" y="3886081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772323" y="4131057"/>
            <a:ext cx="13324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500" dirty="0" smtClean="0">
                <a:cs typeface="B Koodak" pitchFamily="2" charset="-78"/>
              </a:rPr>
              <a:t>Z</a:t>
            </a:r>
            <a:r>
              <a:rPr lang="fa-IR" sz="1500" dirty="0" smtClean="0">
                <a:cs typeface="B Koodak" pitchFamily="2" charset="-78"/>
              </a:rPr>
              <a:t> را بدست آورید.</a:t>
            </a:r>
            <a:endParaRPr lang="en-US" sz="15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501258"/>
              </p:ext>
            </p:extLst>
          </p:nvPr>
        </p:nvGraphicFramePr>
        <p:xfrm>
          <a:off x="1447800" y="4037307"/>
          <a:ext cx="838200" cy="343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7307"/>
                        <a:ext cx="838200" cy="343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08" y="4497033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950223"/>
              </p:ext>
            </p:extLst>
          </p:nvPr>
        </p:nvGraphicFramePr>
        <p:xfrm>
          <a:off x="405384" y="4497033"/>
          <a:ext cx="3840649" cy="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" name="Equation" r:id="rId15" imgW="2692080" imgH="253800" progId="Equation.DSMT4">
                  <p:embed/>
                </p:oleObj>
              </mc:Choice>
              <mc:Fallback>
                <p:oleObj name="Equation" r:id="rId15" imgW="26920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84" y="4497033"/>
                        <a:ext cx="3840649" cy="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15822"/>
              </p:ext>
            </p:extLst>
          </p:nvPr>
        </p:nvGraphicFramePr>
        <p:xfrm>
          <a:off x="748284" y="5162835"/>
          <a:ext cx="1317455" cy="33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" name="Equation" r:id="rId17" imgW="1002960" imgH="253800" progId="Equation.DSMT4">
                  <p:embed/>
                </p:oleObj>
              </mc:Choice>
              <mc:Fallback>
                <p:oleObj name="Equation" r:id="rId17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8284" y="5162835"/>
                        <a:ext cx="1317455" cy="333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620999"/>
              </p:ext>
            </p:extLst>
          </p:nvPr>
        </p:nvGraphicFramePr>
        <p:xfrm>
          <a:off x="2187512" y="4928643"/>
          <a:ext cx="365697" cy="32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" name="Equation" r:id="rId19" imgW="228600" imgH="203040" progId="Equation.DSMT4">
                  <p:embed/>
                </p:oleObj>
              </mc:Choice>
              <mc:Fallback>
                <p:oleObj name="Equation" r:id="rId19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87512" y="4928643"/>
                        <a:ext cx="365697" cy="325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149610"/>
              </p:ext>
            </p:extLst>
          </p:nvPr>
        </p:nvGraphicFramePr>
        <p:xfrm>
          <a:off x="2183511" y="5341146"/>
          <a:ext cx="1109656" cy="32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" name="Equation" r:id="rId21" imgW="863280" imgH="253800" progId="Equation.DSMT4">
                  <p:embed/>
                </p:oleObj>
              </mc:Choice>
              <mc:Fallback>
                <p:oleObj name="Equation" r:id="rId21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83511" y="5341146"/>
                        <a:ext cx="1109656" cy="326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51417" y="5157814"/>
            <a:ext cx="496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Re :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>
            <a:off x="2065782" y="5007428"/>
            <a:ext cx="84201" cy="632344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32888" y="498195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 smtClean="0">
                <a:cs typeface="B Koodak" pitchFamily="2" charset="-78"/>
              </a:rPr>
              <a:t>هیچگاه صفر نمیشود.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4429203" y="5362999"/>
            <a:ext cx="1035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 smtClean="0">
                <a:cs typeface="B Koodak" pitchFamily="2" charset="-78"/>
              </a:rPr>
              <a:t>منفی یک میدهد.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39580" y="549636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0580" y="5120452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13572"/>
              </p:ext>
            </p:extLst>
          </p:nvPr>
        </p:nvGraphicFramePr>
        <p:xfrm>
          <a:off x="4824985" y="5007428"/>
          <a:ext cx="538975" cy="25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3" name="Equation" r:id="rId23" imgW="380880" imgH="177480" progId="Equation.DSMT4">
                  <p:embed/>
                </p:oleObj>
              </mc:Choice>
              <mc:Fallback>
                <p:oleObj name="Equation" r:id="rId23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24985" y="5007428"/>
                        <a:ext cx="538975" cy="251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rc 41"/>
          <p:cNvSpPr/>
          <p:nvPr/>
        </p:nvSpPr>
        <p:spPr>
          <a:xfrm rot="21041354" flipV="1">
            <a:off x="3287850" y="4902278"/>
            <a:ext cx="1003413" cy="586028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2556" y="6023624"/>
            <a:ext cx="500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Im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 :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5194"/>
              </p:ext>
            </p:extLst>
          </p:nvPr>
        </p:nvGraphicFramePr>
        <p:xfrm>
          <a:off x="750079" y="5885123"/>
          <a:ext cx="3111907" cy="67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4" name="Equation" r:id="rId25" imgW="2336760" imgH="507960" progId="Equation.DSMT4">
                  <p:embed/>
                </p:oleObj>
              </mc:Choice>
              <mc:Fallback>
                <p:oleObj name="Equation" r:id="rId25" imgW="233676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79" y="5885123"/>
                        <a:ext cx="3111907" cy="676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2413144" y="591590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 smtClean="0">
                <a:cs typeface="B Koodak" pitchFamily="2" charset="-78"/>
              </a:rPr>
              <a:t>هیچگاه صفر نمیشود.</a:t>
            </a:r>
            <a:endParaRPr lang="en-U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6295088" y="5478820"/>
            <a:ext cx="1489826" cy="4809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75109"/>
              </p:ext>
            </p:extLst>
          </p:nvPr>
        </p:nvGraphicFramePr>
        <p:xfrm>
          <a:off x="6424670" y="5563271"/>
          <a:ext cx="1269472" cy="35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5" name="Equation" r:id="rId27" imgW="914400" imgH="254000" progId="Equation.DSMT4">
                  <p:embed/>
                </p:oleObj>
              </mc:Choice>
              <mc:Fallback>
                <p:oleObj name="Equation" r:id="rId27" imgW="914400" imgH="2540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70" y="5563271"/>
                        <a:ext cx="1269472" cy="352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ounded Rectangle 53"/>
          <p:cNvSpPr/>
          <p:nvPr/>
        </p:nvSpPr>
        <p:spPr>
          <a:xfrm>
            <a:off x="6690328" y="3426492"/>
            <a:ext cx="2176304" cy="32349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06130"/>
              </p:ext>
            </p:extLst>
          </p:nvPr>
        </p:nvGraphicFramePr>
        <p:xfrm>
          <a:off x="6745562" y="3430901"/>
          <a:ext cx="215106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6" name="Equation" r:id="rId29" imgW="1879600" imgH="279400" progId="Equation.DSMT4">
                  <p:embed/>
                </p:oleObj>
              </mc:Choice>
              <mc:Fallback>
                <p:oleObj name="Equation" r:id="rId29" imgW="18796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562" y="3430901"/>
                        <a:ext cx="215106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2179080" y="3473640"/>
              <a:ext cx="1643400" cy="1723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69720" y="3464280"/>
                <a:ext cx="1662120" cy="17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6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 animBg="1"/>
      <p:bldP spid="24" grpId="0"/>
      <p:bldP spid="32" grpId="0"/>
      <p:bldP spid="33" grpId="0" animBg="1"/>
      <p:bldP spid="34" grpId="0"/>
      <p:bldP spid="35" grpId="0"/>
      <p:bldP spid="42" grpId="0" animBg="1"/>
      <p:bldP spid="43" grpId="0"/>
      <p:bldP spid="45" grpId="0"/>
      <p:bldP spid="47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مشتق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Derivative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55" y="976015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90" y="1657516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29072" y="1305139"/>
            <a:ext cx="2969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ea typeface="Cambria Math"/>
                <a:cs typeface="B Koodak" pitchFamily="2" charset="-78"/>
              </a:rPr>
              <a:t>از تابع رو به رو در صورت وجود مشتق بگیرید :</a:t>
            </a:r>
            <a:endParaRPr lang="en-US" sz="1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553064"/>
              </p:ext>
            </p:extLst>
          </p:nvPr>
        </p:nvGraphicFramePr>
        <p:xfrm>
          <a:off x="3082077" y="1318354"/>
          <a:ext cx="1469231" cy="57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" name="Equation" r:id="rId5" imgW="1066680" imgH="419040" progId="Equation.DSMT4">
                  <p:embed/>
                </p:oleObj>
              </mc:Choice>
              <mc:Fallback>
                <p:oleObj name="Equation" r:id="rId5" imgW="1066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2077" y="1318354"/>
                        <a:ext cx="1469231" cy="57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472643"/>
              </p:ext>
            </p:extLst>
          </p:nvPr>
        </p:nvGraphicFramePr>
        <p:xfrm>
          <a:off x="880922" y="2019841"/>
          <a:ext cx="4248150" cy="50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" name="Equation" r:id="rId7" imgW="3340080" imgH="393480" progId="Equation.DSMT4">
                  <p:embed/>
                </p:oleObj>
              </mc:Choice>
              <mc:Fallback>
                <p:oleObj name="Equation" r:id="rId7" imgW="3340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0922" y="2019841"/>
                        <a:ext cx="4248150" cy="500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29200" y="1981200"/>
                <a:ext cx="475579" cy="522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981200"/>
                <a:ext cx="475579" cy="522900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84468"/>
              </p:ext>
            </p:extLst>
          </p:nvPr>
        </p:nvGraphicFramePr>
        <p:xfrm>
          <a:off x="990600" y="2743200"/>
          <a:ext cx="327660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" name="Equation" r:id="rId10" imgW="2730240" imgH="482400" progId="Equation.DSMT4">
                  <p:embed/>
                </p:oleObj>
              </mc:Choice>
              <mc:Fallback>
                <p:oleObj name="Equation" r:id="rId10" imgW="273024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3276600" cy="57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00246"/>
              </p:ext>
            </p:extLst>
          </p:nvPr>
        </p:nvGraphicFramePr>
        <p:xfrm>
          <a:off x="4922084" y="2895600"/>
          <a:ext cx="3068778" cy="30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" name="Equation" r:id="rId12" imgW="2527200" imgH="253800" progId="Equation.DSMT4">
                  <p:embed/>
                </p:oleObj>
              </mc:Choice>
              <mc:Fallback>
                <p:oleObj name="Equation" r:id="rId12" imgW="252720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084" y="2895600"/>
                        <a:ext cx="3068778" cy="308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093305"/>
              </p:ext>
            </p:extLst>
          </p:nvPr>
        </p:nvGraphicFramePr>
        <p:xfrm>
          <a:off x="1938850" y="3725290"/>
          <a:ext cx="1352550" cy="31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"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850" y="3725290"/>
                        <a:ext cx="1352550" cy="310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84715"/>
              </p:ext>
            </p:extLst>
          </p:nvPr>
        </p:nvGraphicFramePr>
        <p:xfrm>
          <a:off x="1879985" y="4152936"/>
          <a:ext cx="144589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" name="Equation" r:id="rId16" imgW="1257120" imgH="253800" progId="Equation.DSMT4">
                  <p:embed/>
                </p:oleObj>
              </mc:Choice>
              <mc:Fallback>
                <p:oleObj name="Equation" r:id="rId16" imgW="125712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985" y="4152936"/>
                        <a:ext cx="144589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462272" y="2822448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Koodak" pitchFamily="2" charset="-78"/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1163515" y="3665008"/>
            <a:ext cx="166878" cy="790177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29631" y="3701313"/>
            <a:ext cx="496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Re :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17439" y="4106482"/>
            <a:ext cx="500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Im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 :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90" y="3310386"/>
            <a:ext cx="2838245" cy="158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3" name="TextBox 7202"/>
          <p:cNvSpPr txBox="1"/>
          <p:nvPr/>
        </p:nvSpPr>
        <p:spPr>
          <a:xfrm>
            <a:off x="3702499" y="3771325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فضای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x-y</a:t>
            </a:r>
            <a:endParaRPr lang="en-US" sz="1500" dirty="0">
              <a:solidFill>
                <a:schemeClr val="accent2">
                  <a:lumMod val="75000"/>
                </a:schemeClr>
              </a:solidFill>
              <a:cs typeface="B Koodak" pitchFamily="2" charset="-78"/>
            </a:endParaRPr>
          </a:p>
        </p:txBody>
      </p:sp>
      <p:cxnSp>
        <p:nvCxnSpPr>
          <p:cNvPr id="7206" name="Straight Arrow Connector 7205"/>
          <p:cNvCxnSpPr/>
          <p:nvPr/>
        </p:nvCxnSpPr>
        <p:spPr>
          <a:xfrm>
            <a:off x="3833563" y="4106482"/>
            <a:ext cx="957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228" name="Picture 5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32515"/>
            <a:ext cx="3962400" cy="166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" name="TextBox 183"/>
          <p:cNvSpPr txBox="1"/>
          <p:nvPr/>
        </p:nvSpPr>
        <p:spPr>
          <a:xfrm>
            <a:off x="1393580" y="5551605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فضای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u-v</a:t>
            </a:r>
            <a:endParaRPr lang="en-US" sz="1500" dirty="0">
              <a:solidFill>
                <a:schemeClr val="accent2">
                  <a:lumMod val="75000"/>
                </a:schemeClr>
              </a:solidFill>
              <a:cs typeface="B Koodak" pitchFamily="2" charset="-78"/>
            </a:endParaRPr>
          </a:p>
        </p:txBody>
      </p:sp>
      <p:cxnSp>
        <p:nvCxnSpPr>
          <p:cNvPr id="185" name="Straight Arrow Connector 184"/>
          <p:cNvCxnSpPr/>
          <p:nvPr/>
        </p:nvCxnSpPr>
        <p:spPr>
          <a:xfrm flipV="1">
            <a:off x="1567668" y="5874771"/>
            <a:ext cx="871025" cy="11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30" name="TextBox 7229"/>
          <p:cNvSpPr txBox="1"/>
          <p:nvPr/>
        </p:nvSpPr>
        <p:spPr>
          <a:xfrm>
            <a:off x="5970484" y="5235047"/>
            <a:ext cx="6096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برد</a:t>
            </a:r>
            <a:r>
              <a:rPr lang="en-US" sz="1400" dirty="0" smtClean="0">
                <a:cs typeface="B Koodak" pitchFamily="2" charset="-78"/>
              </a:rPr>
              <a:t>: 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793355" y="3463548"/>
            <a:ext cx="6096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Koodak" pitchFamily="2" charset="-78"/>
              </a:rPr>
              <a:t>دامنه :</a:t>
            </a:r>
            <a:endParaRPr lang="en-US" sz="1400" dirty="0">
              <a:cs typeface="B Koodak" pitchFamily="2" charset="-78"/>
            </a:endParaRPr>
          </a:p>
        </p:txBody>
      </p:sp>
      <p:graphicFrame>
        <p:nvGraphicFramePr>
          <p:cNvPr id="7231" name="Object 7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91812"/>
              </p:ext>
            </p:extLst>
          </p:nvPr>
        </p:nvGraphicFramePr>
        <p:xfrm>
          <a:off x="2166094" y="1349971"/>
          <a:ext cx="892420" cy="52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Equation" r:id="rId20" imgW="711000" imgH="419040" progId="Equation.DSMT4">
                  <p:embed/>
                </p:oleObj>
              </mc:Choice>
              <mc:Fallback>
                <p:oleObj name="Equation" r:id="rId20" imgW="711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66094" y="1349971"/>
                        <a:ext cx="892420" cy="525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348324"/>
              </p:ext>
            </p:extLst>
          </p:nvPr>
        </p:nvGraphicFramePr>
        <p:xfrm>
          <a:off x="944726" y="1493209"/>
          <a:ext cx="1181100" cy="31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Equation" r:id="rId22" imgW="965160" imgH="253800" progId="Equation.DSMT4">
                  <p:embed/>
                </p:oleObj>
              </mc:Choice>
              <mc:Fallback>
                <p:oleObj name="Equation" r:id="rId22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44726" y="1493209"/>
                        <a:ext cx="1181100" cy="31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3411360" y="3053880"/>
              <a:ext cx="4697280" cy="3063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02000" y="3044520"/>
                <a:ext cx="4716000" cy="30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7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2" grpId="0"/>
      <p:bldP spid="23" grpId="0" animBg="1"/>
      <p:bldP spid="25" grpId="0"/>
      <p:bldP spid="26" grpId="0"/>
      <p:bldP spid="7203" grpId="0"/>
      <p:bldP spid="184" grpId="0"/>
      <p:bldP spid="7230" grpId="0" animBg="1"/>
      <p:bldP spid="1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مشتق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Derivative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90784"/>
              </p:ext>
            </p:extLst>
          </p:nvPr>
        </p:nvGraphicFramePr>
        <p:xfrm>
          <a:off x="1334336" y="1274950"/>
          <a:ext cx="3031088" cy="78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Equation" r:id="rId3" imgW="2654280" imgH="685800" progId="Equation.DSMT4">
                  <p:embed/>
                </p:oleObj>
              </mc:Choice>
              <mc:Fallback>
                <p:oleObj name="Equation" r:id="rId3" imgW="2654280" imgH="685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336" y="1274950"/>
                        <a:ext cx="3031088" cy="783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6344" y="148983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: مرز 1</a:t>
            </a:r>
            <a:endParaRPr lang="en-US" sz="1400" dirty="0">
              <a:solidFill>
                <a:schemeClr val="accent2">
                  <a:lumMod val="75000"/>
                </a:schemeClr>
              </a:solidFill>
              <a:cs typeface="B Koodak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748115"/>
              </p:ext>
            </p:extLst>
          </p:nvPr>
        </p:nvGraphicFramePr>
        <p:xfrm>
          <a:off x="5543624" y="1219607"/>
          <a:ext cx="2895600" cy="81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Equation" r:id="rId5" imgW="2450880" imgH="685800" progId="Equation.DSMT4">
                  <p:embed/>
                </p:oleObj>
              </mc:Choice>
              <mc:Fallback>
                <p:oleObj name="Equation" r:id="rId5" imgW="2450880" imgH="685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1219607"/>
                        <a:ext cx="2895600" cy="810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867438"/>
              </p:ext>
            </p:extLst>
          </p:nvPr>
        </p:nvGraphicFramePr>
        <p:xfrm>
          <a:off x="2989557" y="2181335"/>
          <a:ext cx="3368495" cy="77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" name="Equation" r:id="rId7" imgW="2743200" imgH="634680" progId="Equation.DSMT4">
                  <p:embed/>
                </p:oleObj>
              </mc:Choice>
              <mc:Fallback>
                <p:oleObj name="Equation" r:id="rId7" imgW="2743200" imgH="6346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557" y="2181335"/>
                        <a:ext cx="3368495" cy="779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57824" y="142423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: مرز 2</a:t>
            </a:r>
            <a:endParaRPr lang="en-US" sz="1400" dirty="0">
              <a:solidFill>
                <a:schemeClr val="accent2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7304" y="1362675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79453" y="240993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: مرز 3</a:t>
            </a:r>
            <a:endParaRPr lang="en-US" sz="1400" dirty="0">
              <a:solidFill>
                <a:schemeClr val="accent2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3276600"/>
            <a:ext cx="35349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500" dirty="0" smtClean="0">
                <a:ea typeface="Cambria Math"/>
                <a:cs typeface="B Koodak" pitchFamily="2" charset="-78"/>
              </a:rPr>
              <a:t>طبق مرزهای بالا نقطه (1و1) را به فضای </a:t>
            </a:r>
            <a:r>
              <a:rPr lang="en-US" sz="1500" dirty="0" smtClean="0">
                <a:ea typeface="Cambria Math"/>
                <a:cs typeface="B Koodak" pitchFamily="2" charset="-78"/>
              </a:rPr>
              <a:t>u-v</a:t>
            </a:r>
            <a:r>
              <a:rPr lang="fa-IR" sz="1500" dirty="0" smtClean="0">
                <a:ea typeface="Cambria Math"/>
                <a:cs typeface="B Koodak" pitchFamily="2" charset="-78"/>
              </a:rPr>
              <a:t> میبریم :</a:t>
            </a:r>
            <a:endParaRPr lang="en-US" sz="15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080734"/>
              </p:ext>
            </p:extLst>
          </p:nvPr>
        </p:nvGraphicFramePr>
        <p:xfrm>
          <a:off x="4693158" y="3945924"/>
          <a:ext cx="2705100" cy="66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" name="Equation" r:id="rId9" imgW="2184120" imgH="533160" progId="Equation.DSMT4">
                  <p:embed/>
                </p:oleObj>
              </mc:Choice>
              <mc:Fallback>
                <p:oleObj name="Equation" r:id="rId9" imgW="2184120" imgH="533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158" y="3945924"/>
                        <a:ext cx="2705100" cy="660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7746712" y="4267200"/>
            <a:ext cx="630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00144" y="4876800"/>
            <a:ext cx="1845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نیم صفحه بالا مدنظر است.</a:t>
            </a:r>
            <a:endParaRPr lang="en-US" sz="1400" dirty="0">
              <a:cs typeface="B Koodak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070092" y="5074848"/>
            <a:ext cx="630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40724" y="4920959"/>
            <a:ext cx="211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برد تابع ناحیه نیم صفحه بالاست.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1000" y="5687200"/>
            <a:ext cx="44540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500" dirty="0">
                <a:ea typeface="Cambria Math"/>
                <a:cs typeface="B Koodak" pitchFamily="2" charset="-78"/>
              </a:rPr>
              <a:t> </a:t>
            </a:r>
            <a:r>
              <a:rPr lang="en-US" sz="1500" dirty="0" smtClean="0">
                <a:ea typeface="Cambria Math"/>
                <a:cs typeface="B Koodak" pitchFamily="2" charset="-78"/>
              </a:rPr>
              <a:t>  </a:t>
            </a:r>
            <a:r>
              <a:rPr lang="fa-IR" sz="1500" dirty="0" smtClean="0">
                <a:ea typeface="Cambria Math"/>
                <a:cs typeface="B Koodak" pitchFamily="2" charset="-78"/>
              </a:rPr>
              <a:t>طبق اینکار میتوانیم بفهمیم که فضای </a:t>
            </a:r>
            <a:r>
              <a:rPr lang="en-US" sz="1500" dirty="0" smtClean="0">
                <a:ea typeface="Cambria Math"/>
                <a:cs typeface="B Koodak" pitchFamily="2" charset="-78"/>
              </a:rPr>
              <a:t>u-v</a:t>
            </a:r>
            <a:r>
              <a:rPr lang="fa-IR" sz="1500" dirty="0" smtClean="0">
                <a:ea typeface="Cambria Math"/>
                <a:cs typeface="B Koodak" pitchFamily="2" charset="-78"/>
              </a:rPr>
              <a:t> مورد نظر نیم صفحه بالاست  یا نیم صفحه پایین.</a:t>
            </a:r>
            <a:endParaRPr lang="en-US" sz="1500" dirty="0"/>
          </a:p>
        </p:txBody>
      </p:sp>
      <p:sp>
        <p:nvSpPr>
          <p:cNvPr id="25" name="Flowchart: Document 24"/>
          <p:cNvSpPr/>
          <p:nvPr/>
        </p:nvSpPr>
        <p:spPr>
          <a:xfrm>
            <a:off x="285750" y="3200400"/>
            <a:ext cx="3905250" cy="3505200"/>
          </a:xfrm>
          <a:prstGeom prst="flowChartDocumen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</a:t>
            </a:r>
            <a:endParaRPr lang="en-US" dirty="0"/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92" y="3200400"/>
            <a:ext cx="67086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3280609"/>
            <a:ext cx="2052711" cy="171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514600" y="4357080"/>
                <a:ext cx="14091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sinh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357080"/>
                <a:ext cx="1409168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8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29390"/>
              </p:ext>
            </p:extLst>
          </p:nvPr>
        </p:nvGraphicFramePr>
        <p:xfrm>
          <a:off x="448622" y="5449910"/>
          <a:ext cx="2401258" cy="24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" name="Equation" r:id="rId14" imgW="1955520" imgH="203040" progId="Equation.DSMT4">
                  <p:embed/>
                </p:oleObj>
              </mc:Choice>
              <mc:Fallback>
                <p:oleObj name="Equation" r:id="rId14" imgW="195552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2" y="5449910"/>
                        <a:ext cx="2401258" cy="249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27693"/>
              </p:ext>
            </p:extLst>
          </p:nvPr>
        </p:nvGraphicFramePr>
        <p:xfrm>
          <a:off x="476250" y="5783308"/>
          <a:ext cx="2038350" cy="45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" name="Equation" r:id="rId16" imgW="1752480" imgH="393480" progId="Equation.DSMT4">
                  <p:embed/>
                </p:oleObj>
              </mc:Choice>
              <mc:Fallback>
                <p:oleObj name="Equation" r:id="rId16" imgW="1752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783308"/>
                        <a:ext cx="2038350" cy="45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84935" y="4972776"/>
            <a:ext cx="35946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300" dirty="0" smtClean="0">
                <a:cs typeface="B Koodak" pitchFamily="2" charset="-78"/>
              </a:rPr>
              <a:t>با توابع زیر تابع بالا به چه ناحیه ای نگاشت داده میشود.</a:t>
            </a:r>
            <a:endParaRPr lang="en-US" sz="1300" dirty="0">
              <a:cs typeface="B Koodak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3848760" y="1482480"/>
              <a:ext cx="2107800" cy="1911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9400" y="1473120"/>
                <a:ext cx="2126520" cy="19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63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20" grpId="0"/>
      <p:bldP spid="23" grpId="0"/>
      <p:bldP spid="24" grpId="0"/>
      <p:bldP spid="25" grpId="0" animBg="1"/>
      <p:bldP spid="29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stCxn id="4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noFill/>
          <a:ln w="28575" cap="flat" cmpd="sng" algn="ctr">
            <a:solidFill>
              <a:srgbClr val="475A8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onut 3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rgbClr val="475A8D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gradFill rotWithShape="1">
            <a:gsLst>
              <a:gs pos="0">
                <a:srgbClr val="475A8D">
                  <a:shade val="51000"/>
                  <a:satMod val="130000"/>
                </a:srgbClr>
              </a:gs>
              <a:gs pos="80000">
                <a:srgbClr val="475A8D">
                  <a:shade val="93000"/>
                  <a:satMod val="130000"/>
                </a:srgbClr>
              </a:gs>
              <a:gs pos="100000">
                <a:srgbClr val="475A8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مختلط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1907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fa-IR" sz="1600" b="1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مشتق</a:t>
            </a:r>
            <a:r>
              <a:rPr kumimoji="0" lang="fa-IR" sz="1600" b="0" i="0" u="none" strike="noStrike" kern="0" cap="none" spc="0" normalizeH="0" baseline="0" noProof="0" dirty="0" smtClean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Armita Black" pitchFamily="2" charset="-78"/>
                <a:cs typeface="B Bardiya" pitchFamily="2" charset="-78"/>
              </a:rPr>
              <a:t>   </a:t>
            </a:r>
            <a:r>
              <a:rPr lang="en-US" sz="1600" b="1" kern="0" dirty="0">
                <a:ln w="3175"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diya" pitchFamily="2" charset="-78"/>
              </a:rPr>
              <a:t>Derivative</a:t>
            </a:r>
            <a:endParaRPr kumimoji="0" lang="en-US" sz="1600" b="0" i="0" u="none" strike="noStrike" kern="0" cap="none" spc="0" normalizeH="0" baseline="0" noProof="0" dirty="0">
              <a:ln w="3175"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B Bardiya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51" y="920881"/>
            <a:ext cx="828949" cy="5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35" y="1850131"/>
            <a:ext cx="549933" cy="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287800" y="1829392"/>
            <a:ext cx="32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1400" dirty="0" smtClean="0">
                <a:cs typeface="B Koodak" pitchFamily="2" charset="-78"/>
              </a:rPr>
              <a:t>از قبل تبدیل به </a:t>
            </a:r>
            <a:r>
              <a:rPr lang="en-US" sz="1400" dirty="0" smtClean="0">
                <a:cs typeface="B Koodak" pitchFamily="2" charset="-78"/>
              </a:rPr>
              <a:t>e</a:t>
            </a:r>
            <a:r>
              <a:rPr lang="fa-IR" sz="1400" dirty="0" smtClean="0">
                <a:cs typeface="B Koodak" pitchFamily="2" charset="-78"/>
              </a:rPr>
              <a:t> را داریم.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400" dirty="0" smtClean="0">
                <a:cs typeface="B Koodak" pitchFamily="2" charset="-78"/>
              </a:rPr>
              <a:t>در فضای مختلط، </a:t>
            </a:r>
            <a:r>
              <a:rPr lang="en-US" sz="1400" dirty="0" smtClean="0">
                <a:cs typeface="B Koodak" pitchFamily="2" charset="-78"/>
              </a:rPr>
              <a:t>sin</a:t>
            </a:r>
            <a:r>
              <a:rPr lang="fa-IR" sz="1400" dirty="0" smtClean="0">
                <a:cs typeface="B Koodak" pitchFamily="2" charset="-78"/>
              </a:rPr>
              <a:t> بیش از یک موجود است.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64" name="Right Brace 63"/>
          <p:cNvSpPr/>
          <p:nvPr/>
        </p:nvSpPr>
        <p:spPr>
          <a:xfrm>
            <a:off x="7525512" y="1829392"/>
            <a:ext cx="152400" cy="523220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40125"/>
              </p:ext>
            </p:extLst>
          </p:nvPr>
        </p:nvGraphicFramePr>
        <p:xfrm>
          <a:off x="1524000" y="1297566"/>
          <a:ext cx="1162527" cy="32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" name="Equation" r:id="rId5" imgW="914400" imgH="253800" progId="Equation.DSMT4">
                  <p:embed/>
                </p:oleObj>
              </mc:Choice>
              <mc:Fallback>
                <p:oleObj name="Equation" r:id="rId5" imgW="9144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7566"/>
                        <a:ext cx="1162527" cy="322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17537"/>
              </p:ext>
            </p:extLst>
          </p:nvPr>
        </p:nvGraphicFramePr>
        <p:xfrm>
          <a:off x="1238852" y="2328234"/>
          <a:ext cx="1923480" cy="33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" name="Equation" r:id="rId7" imgW="1447560" imgH="253800" progId="Equation.DSMT4">
                  <p:embed/>
                </p:oleObj>
              </mc:Choice>
              <mc:Fallback>
                <p:oleObj name="Equation" r:id="rId7" imgW="144756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852" y="2328234"/>
                        <a:ext cx="1923480" cy="337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61368"/>
              </p:ext>
            </p:extLst>
          </p:nvPr>
        </p:nvGraphicFramePr>
        <p:xfrm>
          <a:off x="1226117" y="2730970"/>
          <a:ext cx="3471865" cy="79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1" name="Equation" r:id="rId9" imgW="2781000" imgH="634680" progId="Equation.DSMT4">
                  <p:embed/>
                </p:oleObj>
              </mc:Choice>
              <mc:Fallback>
                <p:oleObj name="Equation" r:id="rId9" imgW="2781000" imgH="634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117" y="2730970"/>
                        <a:ext cx="3471865" cy="79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6677835" y="1263319"/>
            <a:ext cx="13324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500" dirty="0" smtClean="0">
                <a:cs typeface="B Koodak" pitchFamily="2" charset="-78"/>
              </a:rPr>
              <a:t>Z</a:t>
            </a:r>
            <a:r>
              <a:rPr lang="fa-IR" sz="1500" dirty="0" smtClean="0">
                <a:cs typeface="B Koodak" pitchFamily="2" charset="-78"/>
              </a:rPr>
              <a:t> را بدست آورید.</a:t>
            </a:r>
            <a:endParaRPr lang="en-US" sz="1500" dirty="0"/>
          </a:p>
        </p:txBody>
      </p:sp>
      <p:sp>
        <p:nvSpPr>
          <p:cNvPr id="71" name="Left Brace 70"/>
          <p:cNvSpPr/>
          <p:nvPr/>
        </p:nvSpPr>
        <p:spPr>
          <a:xfrm>
            <a:off x="627888" y="2328234"/>
            <a:ext cx="153924" cy="968345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29250" y="2328234"/>
            <a:ext cx="496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Re :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9250" y="2955070"/>
            <a:ext cx="500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Im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B Koodak" pitchFamily="2" charset="-78"/>
              </a:rPr>
              <a:t> :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4805950" y="2726290"/>
            <a:ext cx="152400" cy="172232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5-Point Star 74"/>
          <p:cNvSpPr/>
          <p:nvPr/>
        </p:nvSpPr>
        <p:spPr>
          <a:xfrm>
            <a:off x="8281068" y="3963888"/>
            <a:ext cx="152400" cy="172232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126246" y="3073040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200" dirty="0" smtClean="0">
                <a:cs typeface="B Koodak" pitchFamily="2" charset="-78"/>
              </a:rPr>
              <a:t>غیر قابل قبول است چرا که </a:t>
            </a:r>
            <a:r>
              <a:rPr lang="en-US" sz="1200" dirty="0" smtClean="0">
                <a:cs typeface="B Koodak" pitchFamily="2" charset="-78"/>
              </a:rPr>
              <a:t>y</a:t>
            </a:r>
            <a:r>
              <a:rPr lang="fa-IR" sz="1200" dirty="0" smtClean="0">
                <a:cs typeface="B Koodak" pitchFamily="2" charset="-78"/>
              </a:rPr>
              <a:t> صفر باشد،</a:t>
            </a:r>
          </a:p>
          <a:p>
            <a:pPr algn="ctr" rtl="1">
              <a:lnSpc>
                <a:spcPct val="150000"/>
              </a:lnSpc>
            </a:pPr>
            <a:r>
              <a:rPr lang="fa-IR" sz="1200" dirty="0" smtClean="0">
                <a:cs typeface="B Koodak" pitchFamily="2" charset="-78"/>
              </a:rPr>
              <a:t> در تابع بالا نمیتواند </a:t>
            </a:r>
            <a:r>
              <a:rPr lang="en-US" sz="1200" dirty="0" smtClean="0">
                <a:cs typeface="B Koodak" pitchFamily="2" charset="-78"/>
              </a:rPr>
              <a:t>sin(x)=1000</a:t>
            </a:r>
            <a:r>
              <a:rPr lang="fa-IR" sz="1200" dirty="0" smtClean="0">
                <a:cs typeface="B Koodak" pitchFamily="2" charset="-78"/>
              </a:rPr>
              <a:t> باشد. </a:t>
            </a:r>
            <a:endParaRPr lang="en-US" sz="1200" dirty="0">
              <a:cs typeface="B Koodak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048000" y="3962400"/>
            <a:ext cx="5166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باید </a:t>
            </a:r>
            <a:r>
              <a:rPr lang="en-US" sz="1400" dirty="0" smtClean="0">
                <a:cs typeface="B Koodak" pitchFamily="2" charset="-78"/>
              </a:rPr>
              <a:t>sin(x)</a:t>
            </a:r>
            <a:r>
              <a:rPr lang="fa-IR" sz="1400" dirty="0" smtClean="0">
                <a:cs typeface="B Koodak" pitchFamily="2" charset="-78"/>
              </a:rPr>
              <a:t> مثبت یک شود، پس متغییری تعریف میکنیم که </a:t>
            </a:r>
            <a:r>
              <a:rPr lang="en-US" sz="1400" dirty="0" smtClean="0">
                <a:cs typeface="B Koodak" pitchFamily="2" charset="-78"/>
              </a:rPr>
              <a:t>sin(x)</a:t>
            </a:r>
            <a:r>
              <a:rPr lang="fa-IR" sz="1400" dirty="0" smtClean="0">
                <a:cs typeface="B Koodak" pitchFamily="2" charset="-78"/>
              </a:rPr>
              <a:t> را مثبت یک کند.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5293961" y="4516657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 smtClean="0">
                <a:cs typeface="B Koodak" pitchFamily="2" charset="-78"/>
              </a:rPr>
              <a:t>مخرج مشترک میگیریم.</a:t>
            </a:r>
            <a:endParaRPr lang="en-US" sz="1200" dirty="0"/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708234"/>
              </p:ext>
            </p:extLst>
          </p:nvPr>
        </p:nvGraphicFramePr>
        <p:xfrm>
          <a:off x="3139026" y="4505274"/>
          <a:ext cx="2133600" cy="27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" name="Equation" r:id="rId11" imgW="1549080" imgH="203040" progId="Equation.DSMT4">
                  <p:embed/>
                </p:oleObj>
              </mc:Choice>
              <mc:Fallback>
                <p:oleObj name="Equation" r:id="rId11" imgW="1549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9026" y="4505274"/>
                        <a:ext cx="2133600" cy="279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644225" y="4455101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225" y="4455101"/>
                <a:ext cx="45717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101440"/>
              </p:ext>
            </p:extLst>
          </p:nvPr>
        </p:nvGraphicFramePr>
        <p:xfrm>
          <a:off x="714010" y="5312954"/>
          <a:ext cx="1032585" cy="27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" name="Equation" r:id="rId14" imgW="774360" imgH="203040" progId="Equation.DSMT4">
                  <p:embed/>
                </p:oleObj>
              </mc:Choice>
              <mc:Fallback>
                <p:oleObj name="Equation" r:id="rId14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4010" y="5312954"/>
                        <a:ext cx="1032585" cy="270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33573"/>
              </p:ext>
            </p:extLst>
          </p:nvPr>
        </p:nvGraphicFramePr>
        <p:xfrm>
          <a:off x="7067926" y="4502507"/>
          <a:ext cx="1746890" cy="29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4" name="Equation" r:id="rId16" imgW="1218960" imgH="203040" progId="Equation.DSMT4">
                  <p:embed/>
                </p:oleObj>
              </mc:Choice>
              <mc:Fallback>
                <p:oleObj name="Equation" r:id="rId16" imgW="1218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67926" y="4502507"/>
                        <a:ext cx="1746890" cy="29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47959"/>
              </p:ext>
            </p:extLst>
          </p:nvPr>
        </p:nvGraphicFramePr>
        <p:xfrm>
          <a:off x="3655021" y="5160554"/>
          <a:ext cx="1447800" cy="61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" name="Equation" r:id="rId18" imgW="1130040" imgH="482400" progId="Equation.DSMT4">
                  <p:embed/>
                </p:oleObj>
              </mc:Choice>
              <mc:Fallback>
                <p:oleObj name="Equation" r:id="rId18" imgW="1130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55021" y="5160554"/>
                        <a:ext cx="1447800" cy="61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41807"/>
              </p:ext>
            </p:extLst>
          </p:nvPr>
        </p:nvGraphicFramePr>
        <p:xfrm>
          <a:off x="1597621" y="5312954"/>
          <a:ext cx="1981200" cy="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" name="Equation" r:id="rId20" imgW="1447560" imgH="203040" progId="Equation.DSMT4">
                  <p:embed/>
                </p:oleObj>
              </mc:Choice>
              <mc:Fallback>
                <p:oleObj name="Equation" r:id="rId20" imgW="1447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7621" y="5312954"/>
                        <a:ext cx="1981200" cy="27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96428"/>
              </p:ext>
            </p:extLst>
          </p:nvPr>
        </p:nvGraphicFramePr>
        <p:xfrm>
          <a:off x="268607" y="4396882"/>
          <a:ext cx="1270217" cy="57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" name="Equation" r:id="rId22" imgW="876240" imgH="393480" progId="Equation.DSMT4">
                  <p:embed/>
                </p:oleObj>
              </mc:Choice>
              <mc:Fallback>
                <p:oleObj name="Equation" r:id="rId22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68607" y="4396882"/>
                        <a:ext cx="1270217" cy="570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69581"/>
              </p:ext>
            </p:extLst>
          </p:nvPr>
        </p:nvGraphicFramePr>
        <p:xfrm>
          <a:off x="1462625" y="4526132"/>
          <a:ext cx="178308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8" name="Equation" r:id="rId24" imgW="1371600" imgH="253800" progId="Equation.DSMT4">
                  <p:embed/>
                </p:oleObj>
              </mc:Choice>
              <mc:Fallback>
                <p:oleObj name="Equation" r:id="rId24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462625" y="4526132"/>
                        <a:ext cx="178308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211513" y="5236754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13" y="5236754"/>
                <a:ext cx="457176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780438"/>
              </p:ext>
            </p:extLst>
          </p:nvPr>
        </p:nvGraphicFramePr>
        <p:xfrm>
          <a:off x="5925047" y="5106164"/>
          <a:ext cx="2248375" cy="66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" name="Equation" r:id="rId27" imgW="1726920" imgH="507960" progId="Equation.DSMT4">
                  <p:embed/>
                </p:oleObj>
              </mc:Choice>
              <mc:Fallback>
                <p:oleObj name="Equation" r:id="rId27" imgW="1726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25047" y="5106164"/>
                        <a:ext cx="2248375" cy="66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Left Brace 95"/>
          <p:cNvSpPr/>
          <p:nvPr/>
        </p:nvSpPr>
        <p:spPr>
          <a:xfrm>
            <a:off x="5687275" y="5076437"/>
            <a:ext cx="153924" cy="720743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3577348" y="6096000"/>
                <a:ext cx="3990836" cy="34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1400" dirty="0" smtClean="0">
                    <a:cs typeface="B Koodak" pitchFamily="2" charset="-78"/>
                  </a:rPr>
                  <a:t>ریشه های معادله به صورت </a:t>
                </a:r>
                <a14:m>
                  <m:oMath xmlns:m="http://schemas.openxmlformats.org/officeDocument/2006/math">
                    <m:r>
                      <a:rPr lang="fa-IR" sz="1400" b="0" i="1" smtClean="0">
                        <a:latin typeface="Cambria Math"/>
                        <a:cs typeface="B Koodak" pitchFamily="2" charset="-78"/>
                      </a:rPr>
                      <m:t>2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𝜋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،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2</m:t>
                    </m:r>
                    <m:r>
                      <a:rPr lang="fa-IR" sz="14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𝜋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 بر روی یک دایره میچرخند.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348" y="6096000"/>
                <a:ext cx="3990836" cy="346377"/>
              </a:xfrm>
              <a:prstGeom prst="rect">
                <a:avLst/>
              </a:prstGeom>
              <a:blipFill rotWithShape="1">
                <a:blip r:embed="rId29"/>
                <a:stretch>
                  <a:fillRect r="-30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ounded Rectangle 98"/>
          <p:cNvSpPr/>
          <p:nvPr/>
        </p:nvSpPr>
        <p:spPr>
          <a:xfrm>
            <a:off x="1662684" y="5998892"/>
            <a:ext cx="1752600" cy="533400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547371"/>
              </p:ext>
            </p:extLst>
          </p:nvPr>
        </p:nvGraphicFramePr>
        <p:xfrm>
          <a:off x="1776984" y="6044345"/>
          <a:ext cx="1524000" cy="48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0" name="Equation" r:id="rId30" imgW="1231560" imgH="393480" progId="Equation.DSMT4">
                  <p:embed/>
                </p:oleObj>
              </mc:Choice>
              <mc:Fallback>
                <p:oleObj name="Equation" r:id="rId30" imgW="1231560" imgH="3934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984" y="6044345"/>
                        <a:ext cx="1524000" cy="487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6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70" grpId="0"/>
      <p:bldP spid="71" grpId="0" animBg="1"/>
      <p:bldP spid="72" grpId="0"/>
      <p:bldP spid="73" grpId="0"/>
      <p:bldP spid="74" grpId="0" animBg="1"/>
      <p:bldP spid="75" grpId="0" animBg="1"/>
      <p:bldP spid="76" grpId="0"/>
      <p:bldP spid="77" grpId="0"/>
      <p:bldP spid="78" grpId="0"/>
      <p:bldP spid="85" grpId="0"/>
      <p:bldP spid="94" grpId="0"/>
      <p:bldP spid="96" grpId="0" animBg="1"/>
      <p:bldP spid="97" grpId="0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1155</Words>
  <Application>Microsoft Office PowerPoint</Application>
  <PresentationFormat>On-screen Show (4:3)</PresentationFormat>
  <Paragraphs>260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 Armita Black</vt:lpstr>
      <vt:lpstr>Arial</vt:lpstr>
      <vt:lpstr>B Badr</vt:lpstr>
      <vt:lpstr>B Bardiya</vt:lpstr>
      <vt:lpstr>B Elham</vt:lpstr>
      <vt:lpstr>B Koodak</vt:lpstr>
      <vt:lpstr>Calibri</vt:lpstr>
      <vt:lpstr>Cambria Math</vt:lpstr>
      <vt:lpstr>EntezareZohoor 2 **</vt:lpstr>
      <vt:lpstr>Palatino Linotype</vt:lpstr>
      <vt:lpstr>Office Theme</vt:lpstr>
      <vt:lpstr>Equation</vt:lpstr>
      <vt:lpstr>ریاضیات عالی مهندسی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ریاضیات عالی مهندسی</dc:title>
  <dc:creator>acer</dc:creator>
  <cp:lastModifiedBy>Iman Khodakarami</cp:lastModifiedBy>
  <cp:revision>119</cp:revision>
  <dcterms:created xsi:type="dcterms:W3CDTF">2020-12-17T09:43:42Z</dcterms:created>
  <dcterms:modified xsi:type="dcterms:W3CDTF">2020-12-29T14:43:25Z</dcterms:modified>
</cp:coreProperties>
</file>