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3"/>
  </p:notesMasterIdLst>
  <p:handoutMasterIdLst>
    <p:handoutMasterId r:id="rId24"/>
  </p:handoutMasterIdLst>
  <p:sldIdLst>
    <p:sldId id="256" r:id="rId3"/>
    <p:sldId id="257" r:id="rId4"/>
    <p:sldId id="311" r:id="rId5"/>
    <p:sldId id="265" r:id="rId6"/>
    <p:sldId id="325" r:id="rId7"/>
    <p:sldId id="266" r:id="rId8"/>
    <p:sldId id="312" r:id="rId9"/>
    <p:sldId id="313" r:id="rId10"/>
    <p:sldId id="268" r:id="rId11"/>
    <p:sldId id="314" r:id="rId12"/>
    <p:sldId id="315" r:id="rId13"/>
    <p:sldId id="316" r:id="rId14"/>
    <p:sldId id="317" r:id="rId15"/>
    <p:sldId id="318" r:id="rId16"/>
    <p:sldId id="319" r:id="rId17"/>
    <p:sldId id="320" r:id="rId18"/>
    <p:sldId id="321" r:id="rId19"/>
    <p:sldId id="322" r:id="rId20"/>
    <p:sldId id="323" r:id="rId21"/>
    <p:sldId id="324" r:id="rId22"/>
  </p:sldIdLst>
  <p:sldSz cx="9144000" cy="5143500" type="screen16x9"/>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0" autoAdjust="0"/>
    <p:restoredTop sz="96595" autoAdjust="0"/>
  </p:normalViewPr>
  <p:slideViewPr>
    <p:cSldViewPr>
      <p:cViewPr varScale="1">
        <p:scale>
          <a:sx n="87" d="100"/>
          <a:sy n="87" d="100"/>
        </p:scale>
        <p:origin x="804" y="90"/>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8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EBCA55C-DF69-464F-95B7-353CACD93136}" type="datetimeFigureOut">
              <a:rPr lang="en-US" smtClean="0"/>
              <a:pPr/>
              <a:t>2/8/2021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29220D6-AEBB-4B15-A9B1-5AB1C464B4F7}" type="slidenum">
              <a:rPr lang="en-US" smtClean="0"/>
              <a:pPr/>
              <a:t>‹#›</a:t>
            </a:fld>
            <a:endParaRPr lang="en-US"/>
          </a:p>
        </p:txBody>
      </p:sp>
    </p:spTree>
    <p:extLst>
      <p:ext uri="{BB962C8B-B14F-4D97-AF65-F5344CB8AC3E}">
        <p14:creationId xmlns:p14="http://schemas.microsoft.com/office/powerpoint/2010/main" val="1218279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A8ADFD5B-A66C-449C-B6E8-FB716D07777D}" type="datetimeFigureOut">
              <a:rPr lang="en-US" smtClean="0"/>
              <a:pPr/>
              <a:t>2/8/2021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CA5D3BF3-D352-46FC-8343-31F56E6730EA}" type="slidenum">
              <a:rPr lang="en-US" smtClean="0"/>
              <a:pPr/>
              <a:t>‹#›</a:t>
            </a:fld>
            <a:endParaRPr lang="en-US"/>
          </a:p>
        </p:txBody>
      </p:sp>
    </p:spTree>
    <p:extLst>
      <p:ext uri="{BB962C8B-B14F-4D97-AF65-F5344CB8AC3E}">
        <p14:creationId xmlns:p14="http://schemas.microsoft.com/office/powerpoint/2010/main" val="167686010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a:p>
        </p:txBody>
      </p:sp>
      <p:sp>
        <p:nvSpPr>
          <p:cNvPr id="4" name="Rectangle 3"/>
          <p:cNvSpPr>
            <a:spLocks noGrp="1"/>
          </p:cNvSpPr>
          <p:nvPr>
            <p:ph type="sldNum" sz="quarter" idx="10"/>
          </p:nvPr>
        </p:nvSpPr>
        <p:spPr/>
        <p:txBody>
          <a:bodyPr/>
          <a:lstStyle/>
          <a:p>
            <a:fld id="{CA5D3BF3-D352-46FC-8343-31F56E6730E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dirty="0"/>
          </a:p>
        </p:txBody>
      </p:sp>
      <p:sp>
        <p:nvSpPr>
          <p:cNvPr id="4" name="Rectangle 3"/>
          <p:cNvSpPr>
            <a:spLocks noGrp="1"/>
          </p:cNvSpPr>
          <p:nvPr>
            <p:ph type="sldNum" sz="quarter" idx="10"/>
          </p:nvPr>
        </p:nvSpPr>
        <p:spPr/>
        <p:txBody>
          <a:bodyPr/>
          <a:lstStyle/>
          <a:p>
            <a:fld id="{CA5D3BF3-D352-46FC-8343-31F56E6730E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a:p>
        </p:txBody>
      </p:sp>
      <p:sp>
        <p:nvSpPr>
          <p:cNvPr id="4" name="Rectangle 3"/>
          <p:cNvSpPr>
            <a:spLocks noGrp="1"/>
          </p:cNvSpPr>
          <p:nvPr>
            <p:ph type="sldNum" sz="quarter" idx="10"/>
          </p:nvPr>
        </p:nvSpPr>
        <p:spPr/>
        <p:txBody>
          <a:bodyPr/>
          <a:lstStyle/>
          <a:p>
            <a:fld id="{CA5D3BF3-D352-46FC-8343-31F56E6730EA}" type="slidenum">
              <a:rPr lang="en-US" smtClean="0"/>
              <a:pPr/>
              <a:t>5</a:t>
            </a:fld>
            <a:endParaRPr lang="en-US"/>
          </a:p>
        </p:txBody>
      </p:sp>
    </p:spTree>
    <p:extLst>
      <p:ext uri="{BB962C8B-B14F-4D97-AF65-F5344CB8AC3E}">
        <p14:creationId xmlns:p14="http://schemas.microsoft.com/office/powerpoint/2010/main" val="2769493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a:xfrm>
            <a:off x="0" y="3867150"/>
            <a:ext cx="9144000" cy="12763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10" name="Rectangle 9"/>
          <p:cNvSpPr/>
          <p:nvPr/>
        </p:nvSpPr>
        <p:spPr>
          <a:xfrm>
            <a:off x="-9144" y="3943350"/>
            <a:ext cx="2249424" cy="113157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11" name="Rectangle 10"/>
          <p:cNvSpPr/>
          <p:nvPr/>
        </p:nvSpPr>
        <p:spPr>
          <a:xfrm>
            <a:off x="2359152" y="3943350"/>
            <a:ext cx="6784848" cy="112471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9" name="Subtitle 8"/>
          <p:cNvSpPr>
            <a:spLocks noGrp="1"/>
          </p:cNvSpPr>
          <p:nvPr>
            <p:ph type="subTitle" idx="1"/>
          </p:nvPr>
        </p:nvSpPr>
        <p:spPr>
          <a:xfrm>
            <a:off x="2362200" y="3943350"/>
            <a:ext cx="6515100" cy="1108528"/>
          </a:xfrm>
        </p:spPr>
        <p:txBody>
          <a:bodyPr anchor="ctr"/>
          <a:lstStyle>
            <a:lvl1pPr marL="0" indent="0" algn="l" eaLnBrk="1" latinLnBrk="0" hangingPunct="1">
              <a:buNone/>
              <a:defRPr kumimoji="0" sz="2800">
                <a:solidFill>
                  <a:srgbClr val="FFFFFF"/>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pPr eaLnBrk="1" latinLnBrk="1" hangingPunct="1"/>
            <a:r>
              <a:rPr lang="en-US" dirty="0" smtClean="0"/>
              <a:t>Click to edit Master subtitle style</a:t>
            </a:r>
            <a:endParaRPr dirty="0"/>
          </a:p>
        </p:txBody>
      </p:sp>
      <p:sp>
        <p:nvSpPr>
          <p:cNvPr id="28" name="Date Placeholder 27"/>
          <p:cNvSpPr>
            <a:spLocks noGrp="1"/>
          </p:cNvSpPr>
          <p:nvPr>
            <p:ph type="dt" sz="half" idx="10"/>
          </p:nvPr>
        </p:nvSpPr>
        <p:spPr>
          <a:xfrm>
            <a:off x="76200" y="4551524"/>
            <a:ext cx="2057400" cy="514350"/>
          </a:xfrm>
        </p:spPr>
        <p:txBody>
          <a:bodyPr>
            <a:noAutofit/>
          </a:bodyPr>
          <a:lstStyle>
            <a:lvl1pPr algn="ctr" eaLnBrk="1" latinLnBrk="0" hangingPunct="1">
              <a:defRPr kumimoji="0" sz="2000">
                <a:solidFill>
                  <a:srgbClr val="FFFFFF"/>
                </a:solidFill>
              </a:defRPr>
            </a:lvl1pPr>
            <a:extLst/>
          </a:lstStyle>
          <a:p>
            <a:pPr algn="ctr"/>
            <a:fld id="{047E157E-8DCB-4F70-A0AF-5EB586A91DD4}" type="datetime1">
              <a:rPr kumimoji="0" lang="en-US" smtClean="0">
                <a:solidFill>
                  <a:srgbClr val="FFFFFF"/>
                </a:solidFill>
              </a:rPr>
              <a:pPr algn="ctr"/>
              <a:t>2/8/2021</a:t>
            </a:fld>
            <a:endParaRPr kumimoji="0" lang="en-US" sz="2000" dirty="0">
              <a:solidFill>
                <a:srgbClr val="FFFFFF"/>
              </a:solidFill>
            </a:endParaRPr>
          </a:p>
        </p:txBody>
      </p:sp>
      <p:sp>
        <p:nvSpPr>
          <p:cNvPr id="17" name="Footer Placeholder 16"/>
          <p:cNvSpPr>
            <a:spLocks noGrp="1"/>
          </p:cNvSpPr>
          <p:nvPr>
            <p:ph type="ftr" sz="quarter" idx="11"/>
          </p:nvPr>
        </p:nvSpPr>
        <p:spPr>
          <a:xfrm>
            <a:off x="2085393" y="177404"/>
            <a:ext cx="5867400" cy="273844"/>
          </a:xfrm>
        </p:spPr>
        <p:txBody>
          <a:bodyPr/>
          <a:lstStyle>
            <a:lvl1pPr algn="r" eaLnBrk="1" latinLnBrk="0" hangingPunct="1">
              <a:defRPr kumimoji="0">
                <a:solidFill>
                  <a:schemeClr val="tx2"/>
                </a:solidFill>
              </a:defRPr>
            </a:lvl1pPr>
            <a:extLst/>
          </a:lstStyle>
          <a:p>
            <a:pPr algn="r"/>
            <a:endParaRPr kumimoji="0" lang="en-US" dirty="0">
              <a:solidFill>
                <a:schemeClr val="tx2"/>
              </a:solidFill>
            </a:endParaRPr>
          </a:p>
        </p:txBody>
      </p:sp>
      <p:sp>
        <p:nvSpPr>
          <p:cNvPr id="29" name="Slide Number Placeholder 28"/>
          <p:cNvSpPr>
            <a:spLocks noGrp="1"/>
          </p:cNvSpPr>
          <p:nvPr>
            <p:ph type="sldNum" sz="quarter" idx="12"/>
          </p:nvPr>
        </p:nvSpPr>
        <p:spPr>
          <a:xfrm>
            <a:off x="8001000" y="171450"/>
            <a:ext cx="838200" cy="285750"/>
          </a:xfrm>
        </p:spPr>
        <p:txBody>
          <a:bodyPr/>
          <a:lstStyle>
            <a:lvl1pPr eaLnBrk="1" latinLnBrk="0" hangingPunct="1">
              <a:defRPr kumimoji="0">
                <a:solidFill>
                  <a:schemeClr val="tx2"/>
                </a:solidFill>
              </a:defRPr>
            </a:lvl1pPr>
            <a:extLst/>
          </a:lstStyle>
          <a:p>
            <a:fld id="{8F82E0A0-C266-4798-8C8F-B9F91E9DA37E}" type="slidenum">
              <a:rPr kumimoji="0" lang="en-US" smtClean="0">
                <a:solidFill>
                  <a:schemeClr val="tx2"/>
                </a:solidFill>
              </a:rPr>
              <a:pPr/>
              <a:t>‹#›</a:t>
            </a:fld>
            <a:endParaRPr kumimoji="0" lang="en-US" dirty="0">
              <a:solidFill>
                <a:schemeClr val="tx2"/>
              </a:solidFill>
            </a:endParaRPr>
          </a:p>
        </p:txBody>
      </p:sp>
      <p:sp>
        <p:nvSpPr>
          <p:cNvPr id="12" name="Rectangle 11"/>
          <p:cNvSpPr>
            <a:spLocks noGrp="1"/>
          </p:cNvSpPr>
          <p:nvPr>
            <p:ph type="title"/>
          </p:nvPr>
        </p:nvSpPr>
        <p:spPr>
          <a:xfrm>
            <a:off x="2362200" y="1885950"/>
            <a:ext cx="6477000" cy="2038350"/>
          </a:xfrm>
        </p:spPr>
        <p:txBody>
          <a:bodyPr rtlCol="0" anchor="b"/>
          <a:lstStyle>
            <a:lvl1pPr eaLnBrk="1" latinLnBrk="0" hangingPunct="1">
              <a:defRPr kumimoji="0" cap="all" baseline="0"/>
            </a:lvl1pPr>
            <a:extLst/>
          </a:lstStyle>
          <a:p>
            <a:pPr eaLnBrk="1" latinLnBrk="1" hangingPunct="1"/>
            <a:r>
              <a:rPr lang="en-US" smtClean="0"/>
              <a:t>Click to edit Master title style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pPr eaLnBrk="1" latinLnBrk="1" hangingPunct="1"/>
            <a:r>
              <a:rPr lang="en-US" dirty="0" smtClean="0"/>
              <a:t>Click to edit Master title style</a:t>
            </a:r>
            <a:endParaRPr dirty="0"/>
          </a:p>
        </p:txBody>
      </p:sp>
      <p:sp>
        <p:nvSpPr>
          <p:cNvPr id="3" name="Rectangle 2"/>
          <p:cNvSpPr>
            <a:spLocks noGrp="1"/>
          </p:cNvSpPr>
          <p:nvPr>
            <p:ph type="dt" sz="half" idx="10"/>
          </p:nvPr>
        </p:nvSpPr>
        <p:spPr/>
        <p:txBody>
          <a:bodyPr/>
          <a:lstStyle/>
          <a:p>
            <a:fld id="{E4606EA6-EFEA-4C30-9264-4F9291A5780D}" type="datetime1">
              <a:rPr kumimoji="0" lang="en-US" smtClean="0"/>
              <a:pPr/>
              <a:t>2/8/2021</a:t>
            </a:fld>
            <a:endParaRPr kumimoji="0" lang="en-US"/>
          </a:p>
        </p:txBody>
      </p:sp>
      <p:sp>
        <p:nvSpPr>
          <p:cNvPr id="4" name="Rectangle 3"/>
          <p:cNvSpPr>
            <a:spLocks noGrp="1"/>
          </p:cNvSpPr>
          <p:nvPr>
            <p:ph type="ftr" sz="quarter" idx="11"/>
          </p:nvPr>
        </p:nvSpPr>
        <p:spPr/>
        <p:txBody>
          <a:bodyPr/>
          <a:lstStyle/>
          <a:p>
            <a:endParaRPr kumimoji="0" lang="en-US"/>
          </a:p>
        </p:txBody>
      </p:sp>
      <p:sp>
        <p:nvSpPr>
          <p:cNvPr id="5" name="Rectangle 4"/>
          <p:cNvSpPr>
            <a:spLocks noGrp="1"/>
          </p:cNvSpPr>
          <p:nvPr>
            <p:ph type="sldNum" sz="quarter" idx="12"/>
          </p:nvPr>
        </p:nvSpPr>
        <p:spPr/>
        <p:txBody>
          <a:bodyPr/>
          <a:lstStyle/>
          <a:p>
            <a:pPr algn="ctr"/>
            <a:fld id="{8F82E0A0-C266-4798-8C8F-B9F91E9DA37E}" type="slidenum">
              <a:rPr kumimoji="0" lang="en-US" sz="1400" b="1" smtClean="0">
                <a:solidFill>
                  <a:srgbClr val="FFFFFF"/>
                </a:solidFill>
              </a:rPr>
              <a:pPr algn="ctr"/>
              <a:t>‹#›</a:t>
            </a:fld>
            <a:endParaRPr kumimoji="0" lang="en-US" dirty="0"/>
          </a:p>
        </p:txBody>
      </p:sp>
      <p:sp>
        <p:nvSpPr>
          <p:cNvPr id="7" name="Rectangle 6"/>
          <p:cNvSpPr>
            <a:spLocks noGrp="1"/>
          </p:cNvSpPr>
          <p:nvPr>
            <p:ph sz="quarter" idx="13"/>
          </p:nvPr>
        </p:nvSpPr>
        <p:spPr>
          <a:xfrm>
            <a:off x="609600" y="1352550"/>
            <a:ext cx="8153400" cy="3276600"/>
          </a:xfrm>
        </p:spPr>
        <p:txBody>
          <a:bodyPr/>
          <a:lstStyle/>
          <a:p>
            <a:pPr lvl="0" eaLnBrk="1" latinLnBrk="1" hangingPunct="1"/>
            <a:r>
              <a:rPr lang="en-US" smtClean="0"/>
              <a:t>Click to edit Master text styles</a:t>
            </a:r>
          </a:p>
          <a:p>
            <a:pPr lvl="1" eaLnBrk="1" latinLnBrk="1" hangingPunct="1"/>
            <a:r>
              <a:rPr lang="en-US" smtClean="0"/>
              <a:t>Second level</a:t>
            </a:r>
          </a:p>
          <a:p>
            <a:pPr lvl="2" eaLnBrk="1" latinLnBrk="1" hangingPunct="1"/>
            <a:r>
              <a:rPr lang="en-US" smtClean="0"/>
              <a:t>Third level</a:t>
            </a:r>
          </a:p>
          <a:p>
            <a:pPr lvl="3" eaLnBrk="1" latinLnBrk="1" hangingPunct="1"/>
            <a:r>
              <a:rPr lang="en-US" smtClean="0"/>
              <a:t>Fourth level</a:t>
            </a:r>
          </a:p>
          <a:p>
            <a:pPr lvl="4" eaLnBrk="1" latinLnBrk="1" hangingPunct="1"/>
            <a:r>
              <a:rPr lang="en-US" smtClean="0"/>
              <a:t>Fifth level</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057400"/>
            <a:ext cx="7123113" cy="1254919"/>
          </a:xfrm>
        </p:spPr>
        <p:txBody>
          <a:bodyPr anchor="t"/>
          <a:lstStyle>
            <a:lvl1pPr eaLnBrk="1" latinLnBrk="0" hangingPunct="1">
              <a:buNone/>
              <a:defRPr kumimoji="0" sz="2800">
                <a:solidFill>
                  <a:schemeClr val="tx2"/>
                </a:solidFill>
              </a:defRPr>
            </a:lvl1pPr>
            <a:lvl2pPr eaLnBrk="1" latinLnBrk="0" hangingPunct="1">
              <a:buNone/>
              <a:defRPr kumimoji="0" sz="1800">
                <a:solidFill>
                  <a:schemeClr val="tx1">
                    <a:tint val="75000"/>
                  </a:schemeClr>
                </a:solidFill>
              </a:defRPr>
            </a:lvl2pPr>
            <a:lvl3pPr eaLnBrk="1" latinLnBrk="0" hangingPunct="1">
              <a:buNone/>
              <a:defRPr kumimoji="0" sz="1600">
                <a:solidFill>
                  <a:schemeClr val="tx1">
                    <a:tint val="75000"/>
                  </a:schemeClr>
                </a:solidFill>
              </a:defRPr>
            </a:lvl3pPr>
            <a:lvl4pPr eaLnBrk="1" latinLnBrk="0" hangingPunct="1">
              <a:buNone/>
              <a:defRPr kumimoji="0" sz="1400">
                <a:solidFill>
                  <a:schemeClr val="tx1">
                    <a:tint val="75000"/>
                  </a:schemeClr>
                </a:solidFill>
              </a:defRPr>
            </a:lvl4pPr>
            <a:lvl5pPr eaLnBrk="1" latinLnBrk="0" hangingPunct="1">
              <a:buNone/>
              <a:defRPr kumimoji="0" sz="1400">
                <a:solidFill>
                  <a:schemeClr val="tx1">
                    <a:tint val="75000"/>
                  </a:schemeClr>
                </a:solidFill>
              </a:defRPr>
            </a:lvl5pPr>
            <a:extLst/>
          </a:lstStyle>
          <a:p>
            <a:pPr lvl="0" eaLnBrk="1" latinLnBrk="1" hangingPunct="1"/>
            <a:r>
              <a:rPr lang="en-US" smtClean="0"/>
              <a:t>Click to edit Master text styles</a:t>
            </a:r>
          </a:p>
        </p:txBody>
      </p:sp>
      <p:sp>
        <p:nvSpPr>
          <p:cNvPr id="7" name="Rectangle 6"/>
          <p:cNvSpPr/>
          <p:nvPr/>
        </p:nvSpPr>
        <p:spPr>
          <a:xfrm>
            <a:off x="0" y="1143000"/>
            <a:ext cx="9144000" cy="8572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8" name="Rectangle 7"/>
          <p:cNvSpPr/>
          <p:nvPr/>
        </p:nvSpPr>
        <p:spPr>
          <a:xfrm>
            <a:off x="0" y="1200150"/>
            <a:ext cx="1295400" cy="7429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9" name="Rectangle 8"/>
          <p:cNvSpPr/>
          <p:nvPr/>
        </p:nvSpPr>
        <p:spPr>
          <a:xfrm>
            <a:off x="1371600" y="1200150"/>
            <a:ext cx="7772400" cy="7429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2" name="Title 1"/>
          <p:cNvSpPr>
            <a:spLocks noGrp="1"/>
          </p:cNvSpPr>
          <p:nvPr>
            <p:ph type="title" hasCustomPrompt="1"/>
          </p:nvPr>
        </p:nvSpPr>
        <p:spPr>
          <a:xfrm>
            <a:off x="1371600" y="1200150"/>
            <a:ext cx="7620000" cy="742950"/>
          </a:xfrm>
        </p:spPr>
        <p:txBody>
          <a:bodyPr/>
          <a:lstStyle>
            <a:lvl1pPr algn="l" eaLnBrk="1" latinLnBrk="0" hangingPunct="1">
              <a:buNone/>
              <a:defRPr kumimoji="0" sz="4400" b="0" cap="none">
                <a:solidFill>
                  <a:srgbClr val="FFFFFF"/>
                </a:solidFill>
              </a:defRPr>
            </a:lvl1pPr>
            <a:extLst/>
          </a:lstStyle>
          <a:p>
            <a:r>
              <a:rPr kumimoji="0" lang="en-US" dirty="0" smtClean="0"/>
              <a:t>Click to edit master title style</a:t>
            </a:r>
            <a:endParaRPr kumimoji="0" lang="en-US" dirty="0"/>
          </a:p>
        </p:txBody>
      </p:sp>
      <p:sp>
        <p:nvSpPr>
          <p:cNvPr id="12" name="Date Placeholder 11"/>
          <p:cNvSpPr>
            <a:spLocks noGrp="1"/>
          </p:cNvSpPr>
          <p:nvPr>
            <p:ph type="dt" sz="half" idx="10"/>
          </p:nvPr>
        </p:nvSpPr>
        <p:spPr/>
        <p:txBody>
          <a:bodyPr/>
          <a:lstStyle/>
          <a:p>
            <a:fld id="{6FCF9F07-3BC7-4570-B054-79111B0A380C}" type="datetime1">
              <a:rPr kumimoji="0" lang="en-US" smtClean="0"/>
              <a:pPr/>
              <a:t>2/8/2021</a:t>
            </a:fld>
            <a:endParaRPr kumimoji="0" lang="en-US"/>
          </a:p>
        </p:txBody>
      </p:sp>
      <p:sp>
        <p:nvSpPr>
          <p:cNvPr id="13" name="Slide Number Placeholder 12"/>
          <p:cNvSpPr>
            <a:spLocks noGrp="1"/>
          </p:cNvSpPr>
          <p:nvPr>
            <p:ph type="sldNum" sz="quarter" idx="11"/>
          </p:nvPr>
        </p:nvSpPr>
        <p:spPr>
          <a:xfrm>
            <a:off x="0" y="1314450"/>
            <a:ext cx="1295400" cy="526257"/>
          </a:xfrm>
        </p:spPr>
        <p:txBody>
          <a:bodyPr>
            <a:noAutofit/>
          </a:bodyPr>
          <a:lstStyle>
            <a:lvl1pPr eaLnBrk="1" latinLnBrk="0" hangingPunct="1">
              <a:defRPr kumimoji="0" sz="2400">
                <a:solidFill>
                  <a:srgbClr val="FFFFFF"/>
                </a:solidFill>
              </a:defRPr>
            </a:lvl1pPr>
            <a:extLst/>
          </a:lstStyle>
          <a:p>
            <a:pPr algn="ctr"/>
            <a:fld id="{8F82E0A0-C266-4798-8C8F-B9F91E9DA37E}" type="slidenum">
              <a:rPr kumimoji="0" lang="en-US" sz="2400" b="1" smtClean="0">
                <a:solidFill>
                  <a:srgbClr val="FFFFFF"/>
                </a:solidFill>
              </a:rPr>
              <a:pPr algn="ctr"/>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3" name="Rectangle 12"/>
          <p:cNvSpPr/>
          <p:nvPr userDrawn="1"/>
        </p:nvSpPr>
        <p:spPr>
          <a:xfrm>
            <a:off x="0" y="1047750"/>
            <a:ext cx="914400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p:cNvSpPr>
            <a:spLocks noGrp="1"/>
          </p:cNvSpPr>
          <p:nvPr>
            <p:ph sz="quarter" idx="13"/>
          </p:nvPr>
        </p:nvSpPr>
        <p:spPr>
          <a:xfrm>
            <a:off x="609600" y="895350"/>
            <a:ext cx="3886200" cy="3725825"/>
          </a:xfrm>
        </p:spPr>
        <p:txBody>
          <a:bodyPr/>
          <a:lstStyle/>
          <a:p>
            <a:pPr lvl="0" eaLnBrk="1" latinLnBrk="1" hangingPunct="1"/>
            <a:r>
              <a:rPr lang="en-US" dirty="0" smtClean="0"/>
              <a:t>Click to edit Master text styles</a:t>
            </a:r>
          </a:p>
          <a:p>
            <a:pPr lvl="1" eaLnBrk="1" latinLnBrk="1" hangingPunct="1"/>
            <a:r>
              <a:rPr lang="en-US" dirty="0" smtClean="0"/>
              <a:t>Second level</a:t>
            </a:r>
          </a:p>
          <a:p>
            <a:pPr lvl="2" eaLnBrk="1" latinLnBrk="1" hangingPunct="1"/>
            <a:r>
              <a:rPr lang="en-US" dirty="0" smtClean="0"/>
              <a:t>Third level</a:t>
            </a:r>
          </a:p>
          <a:p>
            <a:pPr lvl="3" eaLnBrk="1" latinLnBrk="1" hangingPunct="1"/>
            <a:r>
              <a:rPr lang="en-US" dirty="0" smtClean="0"/>
              <a:t>Fourth level</a:t>
            </a:r>
          </a:p>
          <a:p>
            <a:pPr lvl="4" eaLnBrk="1" latinLnBrk="1" hangingPunct="1"/>
            <a:r>
              <a:rPr lang="en-US" dirty="0" smtClean="0"/>
              <a:t>Fifth level</a:t>
            </a:r>
            <a:endParaRPr dirty="0"/>
          </a:p>
        </p:txBody>
      </p:sp>
      <p:sp>
        <p:nvSpPr>
          <p:cNvPr id="11" name="Content Placeholder 10"/>
          <p:cNvSpPr>
            <a:spLocks noGrp="1"/>
          </p:cNvSpPr>
          <p:nvPr>
            <p:ph sz="quarter" idx="14"/>
          </p:nvPr>
        </p:nvSpPr>
        <p:spPr>
          <a:xfrm>
            <a:off x="4844901" y="895351"/>
            <a:ext cx="3886200" cy="3725824"/>
          </a:xfrm>
        </p:spPr>
        <p:txBody>
          <a:bodyPr/>
          <a:lstStyle/>
          <a:p>
            <a:pPr lvl="0" eaLnBrk="1" latinLnBrk="1" hangingPunct="1"/>
            <a:r>
              <a:rPr lang="en-US" dirty="0" smtClean="0"/>
              <a:t>Click to edit Master text styles</a:t>
            </a:r>
          </a:p>
          <a:p>
            <a:pPr lvl="1" eaLnBrk="1" latinLnBrk="1" hangingPunct="1"/>
            <a:r>
              <a:rPr lang="en-US" dirty="0" smtClean="0"/>
              <a:t>Second level</a:t>
            </a:r>
          </a:p>
          <a:p>
            <a:pPr lvl="2" eaLnBrk="1" latinLnBrk="1" hangingPunct="1"/>
            <a:r>
              <a:rPr lang="en-US" dirty="0" smtClean="0"/>
              <a:t>Third level</a:t>
            </a:r>
          </a:p>
          <a:p>
            <a:pPr lvl="3" eaLnBrk="1" latinLnBrk="1" hangingPunct="1"/>
            <a:r>
              <a:rPr lang="en-US" dirty="0" smtClean="0"/>
              <a:t>Fourth level</a:t>
            </a:r>
          </a:p>
          <a:p>
            <a:pPr lvl="4" eaLnBrk="1" latinLnBrk="1" hangingPunct="1"/>
            <a:r>
              <a:rPr lang="en-US" dirty="0" smtClean="0"/>
              <a:t>Fifth level</a:t>
            </a:r>
            <a:endParaRPr dirty="0"/>
          </a:p>
        </p:txBody>
      </p:sp>
      <p:sp>
        <p:nvSpPr>
          <p:cNvPr id="8" name="Date Placeholder 7"/>
          <p:cNvSpPr>
            <a:spLocks noGrp="1"/>
          </p:cNvSpPr>
          <p:nvPr>
            <p:ph type="dt" sz="half" idx="15"/>
          </p:nvPr>
        </p:nvSpPr>
        <p:spPr/>
        <p:txBody>
          <a:bodyPr rtlCol="0"/>
          <a:lstStyle/>
          <a:p>
            <a:fld id="{E4606EA6-EFEA-4C30-9264-4F9291A5780D}" type="datetime1">
              <a:rPr kumimoji="0" lang="en-US" smtClean="0"/>
              <a:pPr/>
              <a:t>2/8/2021</a:t>
            </a:fld>
            <a:endParaRPr kumimoji="0" lang="en-US"/>
          </a:p>
        </p:txBody>
      </p:sp>
      <p:sp>
        <p:nvSpPr>
          <p:cNvPr id="10" name="Slide Number Placeholder 9"/>
          <p:cNvSpPr>
            <a:spLocks noGrp="1"/>
          </p:cNvSpPr>
          <p:nvPr>
            <p:ph type="sldNum" sz="quarter" idx="16"/>
          </p:nvPr>
        </p:nvSpPr>
        <p:spPr>
          <a:xfrm>
            <a:off x="0" y="628650"/>
            <a:ext cx="533400" cy="183357"/>
          </a:xfrm>
        </p:spPr>
        <p:txBody>
          <a:bodyPr rtlCol="0"/>
          <a:lstStyle/>
          <a:p>
            <a:pPr algn="ctr"/>
            <a:fld id="{8F82E0A0-C266-4798-8C8F-B9F91E9DA37E}" type="slidenum">
              <a:rPr kumimoji="0" lang="en-US" sz="1400" b="1" smtClean="0">
                <a:solidFill>
                  <a:srgbClr val="FFFFFF"/>
                </a:solidFill>
              </a:rPr>
              <a:pPr algn="ctr"/>
              <a:t>‹#›</a:t>
            </a:fld>
            <a:endParaRPr kumimoji="0" lang="en-US" dirty="0"/>
          </a:p>
        </p:txBody>
      </p:sp>
      <p:sp>
        <p:nvSpPr>
          <p:cNvPr id="12" name="Footer Placeholder 11"/>
          <p:cNvSpPr>
            <a:spLocks noGrp="1"/>
          </p:cNvSpPr>
          <p:nvPr>
            <p:ph type="ftr" sz="quarter" idx="17"/>
          </p:nvPr>
        </p:nvSpPr>
        <p:spPr/>
        <p:txBody>
          <a:bodyPr rtlCol="0"/>
          <a:lstStyle/>
          <a:p>
            <a:endParaRPr kumimoji="0" lang="en-US"/>
          </a:p>
        </p:txBody>
      </p:sp>
      <p:pic>
        <p:nvPicPr>
          <p:cNvPr id="1026" name="Picture 2"/>
          <p:cNvPicPr>
            <a:picLocks noChangeAspect="1" noChangeArrowheads="1"/>
          </p:cNvPicPr>
          <p:nvPr userDrawn="1"/>
        </p:nvPicPr>
        <p:blipFill>
          <a:blip r:embed="rId2" cstate="print"/>
          <a:srcRect/>
          <a:stretch>
            <a:fillRect/>
          </a:stretch>
        </p:blipFill>
        <p:spPr bwMode="auto">
          <a:xfrm>
            <a:off x="-19050" y="635746"/>
            <a:ext cx="9163050" cy="192929"/>
          </a:xfrm>
          <a:prstGeom prst="rect">
            <a:avLst/>
          </a:prstGeom>
          <a:noFill/>
          <a:ln w="9525">
            <a:noFill/>
            <a:miter lim="800000"/>
            <a:headEnd/>
            <a:tailEnd/>
          </a:ln>
        </p:spPr>
      </p:pic>
      <p:sp>
        <p:nvSpPr>
          <p:cNvPr id="2" name="Title 1"/>
          <p:cNvSpPr>
            <a:spLocks noGrp="1"/>
          </p:cNvSpPr>
          <p:nvPr>
            <p:ph type="title"/>
          </p:nvPr>
        </p:nvSpPr>
        <p:spPr>
          <a:xfrm>
            <a:off x="609600" y="57150"/>
            <a:ext cx="8153400" cy="609600"/>
          </a:xfrm>
        </p:spPr>
        <p:txBody>
          <a:bodyPr/>
          <a:lstStyle/>
          <a:p>
            <a:pPr eaLnBrk="1" latinLnBrk="1" hangingPunct="1"/>
            <a:r>
              <a:rPr lang="en-US" dirty="0" smtClean="0"/>
              <a:t>Click to edit Master title style</a:t>
            </a:r>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2648" y="118110"/>
            <a:ext cx="8153400" cy="1005840"/>
          </a:xfrm>
        </p:spPr>
        <p:txBody>
          <a:bodyPr anchor="b"/>
          <a:lstStyle>
            <a:lvl1pPr eaLnBrk="1" latinLnBrk="0" hangingPunct="1">
              <a:defRPr kumimoji="0"/>
            </a:lvl1pPr>
            <a:extLst/>
          </a:lstStyle>
          <a:p>
            <a:pPr eaLnBrk="1" latinLnBrk="1" hangingPunct="1"/>
            <a:r>
              <a:rPr lang="en-US" smtClean="0"/>
              <a:t>Click to edit Master title style</a:t>
            </a:r>
            <a:endParaRPr/>
          </a:p>
        </p:txBody>
      </p:sp>
      <p:sp>
        <p:nvSpPr>
          <p:cNvPr id="11" name="Content Placeholder 10"/>
          <p:cNvSpPr>
            <a:spLocks noGrp="1"/>
          </p:cNvSpPr>
          <p:nvPr>
            <p:ph sz="quarter" idx="13"/>
          </p:nvPr>
        </p:nvSpPr>
        <p:spPr>
          <a:xfrm>
            <a:off x="609600" y="1919818"/>
            <a:ext cx="3886200" cy="2628900"/>
          </a:xfrm>
        </p:spPr>
        <p:txBody>
          <a:bodyPr/>
          <a:lstStyle/>
          <a:p>
            <a:pPr lvl="0" eaLnBrk="1" latinLnBrk="1" hangingPunct="1"/>
            <a:r>
              <a:rPr lang="en-US" smtClean="0"/>
              <a:t>Click to edit Master text styles</a:t>
            </a:r>
          </a:p>
          <a:p>
            <a:pPr lvl="1" eaLnBrk="1" latinLnBrk="1" hangingPunct="1"/>
            <a:r>
              <a:rPr lang="en-US" smtClean="0"/>
              <a:t>Second level</a:t>
            </a:r>
          </a:p>
          <a:p>
            <a:pPr lvl="2" eaLnBrk="1" latinLnBrk="1" hangingPunct="1"/>
            <a:r>
              <a:rPr lang="en-US" smtClean="0"/>
              <a:t>Third level</a:t>
            </a:r>
          </a:p>
          <a:p>
            <a:pPr lvl="3" eaLnBrk="1" latinLnBrk="1" hangingPunct="1"/>
            <a:r>
              <a:rPr lang="en-US" smtClean="0"/>
              <a:t>Fourth level</a:t>
            </a:r>
          </a:p>
          <a:p>
            <a:pPr lvl="4" eaLnBrk="1" latinLnBrk="1" hangingPunct="1"/>
            <a:r>
              <a:rPr lang="en-US" smtClean="0"/>
              <a:t>Fifth level</a:t>
            </a:r>
            <a:endParaRPr/>
          </a:p>
        </p:txBody>
      </p:sp>
      <p:sp>
        <p:nvSpPr>
          <p:cNvPr id="13" name="Content Placeholder 12"/>
          <p:cNvSpPr>
            <a:spLocks noGrp="1"/>
          </p:cNvSpPr>
          <p:nvPr>
            <p:ph sz="quarter" idx="14"/>
          </p:nvPr>
        </p:nvSpPr>
        <p:spPr>
          <a:xfrm>
            <a:off x="4800600" y="1919818"/>
            <a:ext cx="3886200" cy="2628900"/>
          </a:xfrm>
        </p:spPr>
        <p:txBody>
          <a:bodyPr/>
          <a:lstStyle/>
          <a:p>
            <a:pPr lvl="0" eaLnBrk="1" latinLnBrk="1" hangingPunct="1"/>
            <a:r>
              <a:rPr lang="en-US" smtClean="0"/>
              <a:t>Click to edit Master text styles</a:t>
            </a:r>
          </a:p>
          <a:p>
            <a:pPr lvl="1" eaLnBrk="1" latinLnBrk="1" hangingPunct="1"/>
            <a:r>
              <a:rPr lang="en-US" smtClean="0"/>
              <a:t>Second level</a:t>
            </a:r>
          </a:p>
          <a:p>
            <a:pPr lvl="2" eaLnBrk="1" latinLnBrk="1" hangingPunct="1"/>
            <a:r>
              <a:rPr lang="en-US" smtClean="0"/>
              <a:t>Third level</a:t>
            </a:r>
          </a:p>
          <a:p>
            <a:pPr lvl="3" eaLnBrk="1" latinLnBrk="1" hangingPunct="1"/>
            <a:r>
              <a:rPr lang="en-US" smtClean="0"/>
              <a:t>Fourth level</a:t>
            </a:r>
          </a:p>
          <a:p>
            <a:pPr lvl="4" eaLnBrk="1" latinLnBrk="1" hangingPunct="1"/>
            <a:r>
              <a:rPr lang="en-US" smtClean="0"/>
              <a:t>Fifth level</a:t>
            </a:r>
            <a:endParaRPr/>
          </a:p>
        </p:txBody>
      </p:sp>
      <p:sp>
        <p:nvSpPr>
          <p:cNvPr id="10" name="Date Placeholder 9"/>
          <p:cNvSpPr>
            <a:spLocks noGrp="1"/>
          </p:cNvSpPr>
          <p:nvPr>
            <p:ph type="dt" sz="half" idx="15"/>
          </p:nvPr>
        </p:nvSpPr>
        <p:spPr/>
        <p:txBody>
          <a:bodyPr rtlCol="0"/>
          <a:lstStyle/>
          <a:p>
            <a:fld id="{E4606EA6-EFEA-4C30-9264-4F9291A5780D}" type="datetime1">
              <a:rPr kumimoji="0" lang="en-US" smtClean="0"/>
              <a:pPr/>
              <a:t>2/8/2021</a:t>
            </a:fld>
            <a:endParaRPr kumimoji="0" lang="en-US"/>
          </a:p>
        </p:txBody>
      </p:sp>
      <p:sp>
        <p:nvSpPr>
          <p:cNvPr id="12" name="Slide Number Placeholder 11"/>
          <p:cNvSpPr>
            <a:spLocks noGrp="1"/>
          </p:cNvSpPr>
          <p:nvPr>
            <p:ph type="sldNum" sz="quarter" idx="16"/>
          </p:nvPr>
        </p:nvSpPr>
        <p:spPr/>
        <p:txBody>
          <a:bodyPr rtlCol="0"/>
          <a:lstStyle/>
          <a:p>
            <a:pPr algn="ctr"/>
            <a:fld id="{8F82E0A0-C266-4798-8C8F-B9F91E9DA37E}" type="slidenum">
              <a:rPr kumimoji="0" lang="en-US" sz="1400" b="1" smtClean="0">
                <a:solidFill>
                  <a:srgbClr val="FFFFFF"/>
                </a:solidFill>
              </a:rPr>
              <a:pPr algn="ctr"/>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eaLnBrk="1" latinLnBrk="0" hangingPunct="1">
              <a:buFontTx/>
              <a:buNone/>
              <a:defRPr kumimoji="0" sz="2000" b="1">
                <a:solidFill>
                  <a:srgbClr val="FFFFFF"/>
                </a:solidFill>
              </a:defRPr>
            </a:lvl1pPr>
            <a:extLst/>
          </a:lstStyle>
          <a:p>
            <a:pPr lvl="0" eaLnBrk="1" latinLnBrk="1" hangingPunct="1"/>
            <a:r>
              <a:rPr lang="en-US" smtClean="0"/>
              <a:t>Click to edit Master text styles</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eaLnBrk="1" latinLnBrk="0" hangingPunct="1">
              <a:buFontTx/>
              <a:buNone/>
              <a:defRPr kumimoji="0" sz="2000" b="1">
                <a:solidFill>
                  <a:srgbClr val="FFFFFF"/>
                </a:solidFill>
              </a:defRPr>
            </a:lvl1pPr>
            <a:extLst/>
          </a:lstStyle>
          <a:p>
            <a:pPr lvl="0" eaLnBrk="1" latinLnBrk="1" hangingPunct="1"/>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1" hangingPunct="1"/>
            <a:r>
              <a:rPr lang="en-US" smtClean="0"/>
              <a:t>Click to edit Master title style</a:t>
            </a:r>
            <a:endParaRPr/>
          </a:p>
        </p:txBody>
      </p:sp>
      <p:sp>
        <p:nvSpPr>
          <p:cNvPr id="3" name="Date Placeholder 2"/>
          <p:cNvSpPr>
            <a:spLocks noGrp="1"/>
          </p:cNvSpPr>
          <p:nvPr>
            <p:ph type="dt" sz="half" idx="10"/>
          </p:nvPr>
        </p:nvSpPr>
        <p:spPr/>
        <p:txBody>
          <a:bodyPr/>
          <a:lstStyle/>
          <a:p>
            <a:fld id="{6DFADB5D-B7A0-47E3-AD2D-B1A6F8614213}" type="datetime1">
              <a:rPr kumimoji="0" lang="en-US" smtClean="0"/>
              <a:pPr/>
              <a:t>2/8/2021</a:t>
            </a:fld>
            <a:endParaRPr kumimoji="0"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eaLnBrk="1" latinLnBrk="0" hangingPunct="1">
              <a:defRPr kumimoji="0">
                <a:solidFill>
                  <a:srgbClr val="FFFFFF"/>
                </a:solidFill>
              </a:defRPr>
            </a:lvl1pPr>
            <a:extLst/>
          </a:lstStyle>
          <a:p>
            <a:fld id="{A3F7CB7D-F184-43C7-B6FD-03D728E1BBFF}" type="slidenum">
              <a:rPr kumimoji="0" lang="en-US" smtClean="0">
                <a:solidFill>
                  <a:srgbClr val="FFFFFF"/>
                </a:solidFill>
              </a:rPr>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68126-03FC-49C0-B9B8-2B561CCC3D90}" type="datetime1">
              <a:rPr kumimoji="0" lang="en-US" smtClean="0"/>
              <a:pPr/>
              <a:t>2/8/2021</a:t>
            </a:fld>
            <a:endParaRPr kumimoji="0"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4686300"/>
            <a:ext cx="533400" cy="285750"/>
          </a:xfrm>
        </p:spPr>
        <p:txBody>
          <a:bodyPr/>
          <a:lstStyle>
            <a:lvl1pPr eaLnBrk="1" latinLnBrk="0" hangingPunct="1">
              <a:defRPr kumimoji="0">
                <a:solidFill>
                  <a:schemeClr val="tx2"/>
                </a:solidFill>
              </a:defRPr>
            </a:lvl1pPr>
            <a:extLst/>
          </a:lstStyle>
          <a:p>
            <a:fld id="{A3F7CB7D-F184-43C7-B6FD-03D728E1BBFF}" type="slidenum">
              <a:rPr kumimoji="0" lang="en-US" smtClean="0">
                <a:solidFill>
                  <a:schemeClr val="tx2"/>
                </a:solidFill>
              </a:rPr>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nchor="b"/>
          <a:lstStyle>
            <a:lvl1pPr algn="l" eaLnBrk="1" latinLnBrk="0" hangingPunct="1">
              <a:buNone/>
              <a:defRPr kumimoji="0" sz="4200" b="0"/>
            </a:lvl1pPr>
            <a:extLst/>
          </a:lstStyle>
          <a:p>
            <a:pPr eaLnBrk="1" latinLnBrk="1" hangingPunct="1"/>
            <a:r>
              <a:rPr lang="en-US" smtClean="0"/>
              <a:t>Click to edit Master title style</a:t>
            </a:r>
            <a:endParaRPr/>
          </a:p>
        </p:txBody>
      </p:sp>
      <p:sp>
        <p:nvSpPr>
          <p:cNvPr id="5" name="Date Placeholder 4"/>
          <p:cNvSpPr>
            <a:spLocks noGrp="1"/>
          </p:cNvSpPr>
          <p:nvPr>
            <p:ph type="dt" sz="half" idx="10"/>
          </p:nvPr>
        </p:nvSpPr>
        <p:spPr/>
        <p:txBody>
          <a:bodyPr/>
          <a:lstStyle/>
          <a:p>
            <a:fld id="{F49A8198-4617-485E-9585-4840B69DBBA6}" type="datetime1">
              <a:rPr kumimoji="0" lang="en-US" smtClean="0"/>
              <a:pPr/>
              <a:t>2/8/2021</a:t>
            </a:fld>
            <a:endParaRPr kumimoji="0"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eaLnBrk="1" latinLnBrk="0" hangingPunct="1">
              <a:defRPr kumimoji="0">
                <a:solidFill>
                  <a:srgbClr val="FFFFFF"/>
                </a:solidFill>
              </a:defRPr>
            </a:lvl1pPr>
            <a:extLst/>
          </a:lstStyle>
          <a:p>
            <a:fld id="{A3F7CB7D-F184-43C7-B6FD-03D728E1BBFF}" type="slidenum">
              <a:rPr kumimoji="0" lang="en-US" smtClean="0">
                <a:solidFill>
                  <a:srgbClr val="FFFFFF"/>
                </a:solidFill>
              </a:rPr>
              <a:pPr/>
              <a:t>‹#›</a:t>
            </a:fld>
            <a:endParaRPr kumimoji="0" lang="en-US" dirty="0">
              <a:solidFill>
                <a:srgbClr val="FFFFFF"/>
              </a:solidFill>
            </a:endParaRPr>
          </a:p>
        </p:txBody>
      </p:sp>
      <p:sp>
        <p:nvSpPr>
          <p:cNvPr id="3" name="Text Placeholder 2"/>
          <p:cNvSpPr>
            <a:spLocks noGrp="1"/>
          </p:cNvSpPr>
          <p:nvPr>
            <p:ph type="body" idx="1"/>
          </p:nvPr>
        </p:nvSpPr>
        <p:spPr>
          <a:xfrm>
            <a:off x="609600" y="1428750"/>
            <a:ext cx="1600200" cy="31242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eaLnBrk="1" latinLnBrk="0" hangingPunct="1">
              <a:spcAft>
                <a:spcPts val="1000"/>
              </a:spcAft>
              <a:buNone/>
              <a:defRPr kumimoji="0" sz="1800"/>
            </a:lvl1pPr>
            <a:lvl2pPr eaLnBrk="1" latinLnBrk="0" hangingPunct="1">
              <a:buNone/>
              <a:defRPr kumimoji="0" sz="1200"/>
            </a:lvl2pPr>
            <a:lvl3pPr eaLnBrk="1" latinLnBrk="0" hangingPunct="1">
              <a:buNone/>
              <a:defRPr kumimoji="0" sz="1000"/>
            </a:lvl3pPr>
            <a:lvl4pPr eaLnBrk="1" latinLnBrk="0" hangingPunct="1">
              <a:buNone/>
              <a:defRPr kumimoji="0" sz="900"/>
            </a:lvl4pPr>
            <a:lvl5pPr eaLnBrk="1" latinLnBrk="0" hangingPunct="1">
              <a:buNone/>
              <a:defRPr kumimoji="0" sz="900"/>
            </a:lvl5pPr>
            <a:extLst/>
          </a:lstStyle>
          <a:p>
            <a:pPr lvl="0" eaLnBrk="1" latinLnBrk="1" hangingPunct="1"/>
            <a:r>
              <a:rPr lang="en-US" smtClean="0"/>
              <a:t>Click to edit Master text styles</a:t>
            </a:r>
          </a:p>
        </p:txBody>
      </p:sp>
      <p:sp>
        <p:nvSpPr>
          <p:cNvPr id="9" name="Content Placeholder 8"/>
          <p:cNvSpPr>
            <a:spLocks noGrp="1"/>
          </p:cNvSpPr>
          <p:nvPr>
            <p:ph sz="quarter" idx="13"/>
          </p:nvPr>
        </p:nvSpPr>
        <p:spPr>
          <a:xfrm>
            <a:off x="2362200" y="1428750"/>
            <a:ext cx="6400800" cy="3200400"/>
          </a:xfrm>
        </p:spPr>
        <p:txBody>
          <a:bodyPr/>
          <a:lstStyle/>
          <a:p>
            <a:pPr lvl="0" eaLnBrk="1" latinLnBrk="1" hangingPunct="1"/>
            <a:r>
              <a:rPr lang="en-US" smtClean="0"/>
              <a:t>Click to edit Master text styles</a:t>
            </a:r>
          </a:p>
          <a:p>
            <a:pPr lvl="1" eaLnBrk="1" latinLnBrk="1" hangingPunct="1"/>
            <a:r>
              <a:rPr lang="en-US" smtClean="0"/>
              <a:t>Second level</a:t>
            </a:r>
          </a:p>
          <a:p>
            <a:pPr lvl="2" eaLnBrk="1" latinLnBrk="1" hangingPunct="1"/>
            <a:r>
              <a:rPr lang="en-US" smtClean="0"/>
              <a:t>Third level</a:t>
            </a:r>
          </a:p>
          <a:p>
            <a:pPr lvl="3" eaLnBrk="1" latinLnBrk="1" hangingPunct="1"/>
            <a:r>
              <a:rPr lang="en-US" smtClean="0"/>
              <a:t>Fourth level</a:t>
            </a:r>
          </a:p>
          <a:p>
            <a:pPr lvl="4" eaLnBrk="1" latinLnBrk="1" hangingPunct="1"/>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557668" y="0"/>
            <a:ext cx="7586332" cy="3419856"/>
          </a:xfrm>
          <a:solidFill>
            <a:schemeClr val="tx2">
              <a:shade val="50000"/>
            </a:schemeClr>
          </a:solidFill>
          <a:ln>
            <a:noFill/>
          </a:ln>
        </p:spPr>
        <p:txBody>
          <a:bodyPr/>
          <a:lstStyle>
            <a:lvl1pPr eaLnBrk="1" latinLnBrk="0" hangingPunct="1">
              <a:buNone/>
              <a:defRPr kumimoji="0" sz="3200"/>
            </a:lvl1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00200" y="4114800"/>
            <a:ext cx="7315200" cy="514350"/>
          </a:xfrm>
        </p:spPr>
        <p:txBody>
          <a:bodyPr/>
          <a:lstStyle>
            <a:lvl1pPr marL="0" indent="0" eaLnBrk="1" latinLnBrk="0" hangingPunct="1">
              <a:buFontTx/>
              <a:buNone/>
              <a:defRPr kumimoji="0" sz="1700"/>
            </a:lvl1pPr>
            <a:lvl2pPr eaLnBrk="1" latinLnBrk="0" hangingPunct="1">
              <a:buFontTx/>
              <a:buNone/>
              <a:defRPr kumimoji="0" sz="1200"/>
            </a:lvl2pPr>
            <a:lvl3pPr eaLnBrk="1" latinLnBrk="0" hangingPunct="1">
              <a:buFontTx/>
              <a:buNone/>
              <a:defRPr kumimoji="0" sz="1000"/>
            </a:lvl3pPr>
            <a:lvl4pPr eaLnBrk="1" latinLnBrk="0" hangingPunct="1">
              <a:buFontTx/>
              <a:buNone/>
              <a:defRPr kumimoji="0" sz="900"/>
            </a:lvl4pPr>
            <a:lvl5pPr eaLnBrk="1" latinLnBrk="0" hangingPunct="1">
              <a:buFontTx/>
              <a:buNone/>
              <a:defRPr kumimoji="0" sz="900"/>
            </a:lvl5pPr>
            <a:extLst/>
          </a:lstStyle>
          <a:p>
            <a:pPr lvl="0" eaLnBrk="1" latinLnBrk="1" hangingPunct="1"/>
            <a:r>
              <a:rPr lang="en-US" smtClean="0"/>
              <a:t>Click to edit Master text styles</a:t>
            </a:r>
          </a:p>
        </p:txBody>
      </p:sp>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sz="2800" b="0">
                <a:solidFill>
                  <a:srgbClr val="FFFFFF"/>
                </a:solidFill>
              </a:defRPr>
            </a:lvl1pPr>
            <a:extLst/>
          </a:lstStyle>
          <a:p>
            <a:pPr eaLnBrk="1" latinLnBrk="1" hangingPunct="1"/>
            <a:r>
              <a:rPr lang="en-US" smtClean="0"/>
              <a:t>Click to edit Master title style</a:t>
            </a:r>
            <a:endParaRPr/>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12" name="Date Placeholder 11"/>
          <p:cNvSpPr>
            <a:spLocks noGrp="1"/>
          </p:cNvSpPr>
          <p:nvPr>
            <p:ph type="dt" sz="half" idx="10"/>
          </p:nvPr>
        </p:nvSpPr>
        <p:spPr>
          <a:xfrm>
            <a:off x="6248400" y="4686300"/>
            <a:ext cx="2667000" cy="273844"/>
          </a:xfrm>
        </p:spPr>
        <p:txBody>
          <a:bodyPr rtlCol="0"/>
          <a:lstStyle/>
          <a:p>
            <a:fld id="{E4606EA6-EFEA-4C30-9264-4F9291A5780D}" type="datetime1">
              <a:rPr kumimoji="0" lang="en-US" smtClean="0"/>
              <a:pPr/>
              <a:t>2/8/2021</a:t>
            </a:fld>
            <a:endParaRPr kumimoji="0" lang="en-US"/>
          </a:p>
        </p:txBody>
      </p:sp>
      <p:sp>
        <p:nvSpPr>
          <p:cNvPr id="13" name="Slide Number Placeholder 12"/>
          <p:cNvSpPr>
            <a:spLocks noGrp="1"/>
          </p:cNvSpPr>
          <p:nvPr>
            <p:ph type="sldNum" sz="quarter" idx="11"/>
          </p:nvPr>
        </p:nvSpPr>
        <p:spPr>
          <a:xfrm>
            <a:off x="0" y="3500437"/>
            <a:ext cx="1447800" cy="497684"/>
          </a:xfrm>
        </p:spPr>
        <p:txBody>
          <a:bodyPr rtlCol="0"/>
          <a:lstStyle>
            <a:lvl1pPr eaLnBrk="1" latinLnBrk="0" hangingPunct="1">
              <a:defRPr kumimoji="0" sz="2800"/>
            </a:lvl1pPr>
            <a:extLst/>
          </a:lstStyle>
          <a:p>
            <a:pPr algn="ctr"/>
            <a:fld id="{8F82E0A0-C266-4798-8C8F-B9F91E9DA37E}" type="slidenum">
              <a:rPr kumimoji="0" lang="en-US" sz="2800" b="1" smtClean="0">
                <a:solidFill>
                  <a:srgbClr val="FFFFFF"/>
                </a:solidFill>
              </a:rPr>
              <a:pPr algn="ctr"/>
              <a:t>‹#›</a:t>
            </a:fld>
            <a:endParaRPr kumimoji="0" lang="en-US" sz="2800" dirty="0"/>
          </a:p>
        </p:txBody>
      </p:sp>
      <p:sp>
        <p:nvSpPr>
          <p:cNvPr id="14" name="Footer Placeholder 13"/>
          <p:cNvSpPr>
            <a:spLocks noGrp="1"/>
          </p:cNvSpPr>
          <p:nvPr>
            <p:ph type="ftr" sz="quarter" idx="12"/>
          </p:nvPr>
        </p:nvSpPr>
        <p:spPr>
          <a:xfrm>
            <a:off x="1600200" y="4686155"/>
            <a:ext cx="4572000" cy="273844"/>
          </a:xfrm>
        </p:spPr>
        <p:txBody>
          <a:bodyPr rtlCol="0"/>
          <a:lstStyle/>
          <a:p>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a:xfrm>
            <a:off x="612648" y="1352550"/>
            <a:ext cx="8153400" cy="3242310"/>
          </a:xfrm>
          <a:prstGeom prst="rect">
            <a:avLst/>
          </a:prstGeom>
        </p:spPr>
        <p:txBody>
          <a:bodyPr vert="horz">
            <a:normAutofit/>
          </a:bodyPr>
          <a:lstStyle/>
          <a:p>
            <a:pPr lvl="0" eaLnBrk="1" latinLnBrk="1" hangingPunct="1"/>
            <a:r>
              <a:rPr kumimoji="0" lang="en-US" smtClean="0"/>
              <a:t>Click to edit Master text styles</a:t>
            </a:r>
          </a:p>
          <a:p>
            <a:pPr lvl="1" eaLnBrk="1" latinLnBrk="1" hangingPunct="1"/>
            <a:r>
              <a:rPr kumimoji="0" lang="en-US" smtClean="0"/>
              <a:t>Second level</a:t>
            </a:r>
          </a:p>
          <a:p>
            <a:pPr lvl="2" eaLnBrk="1" latinLnBrk="1" hangingPunct="1"/>
            <a:r>
              <a:rPr kumimoji="0" lang="en-US" smtClean="0"/>
              <a:t>Third level</a:t>
            </a:r>
          </a:p>
          <a:p>
            <a:pPr lvl="3" eaLnBrk="1" latinLnBrk="1" hangingPunct="1"/>
            <a:r>
              <a:rPr kumimoji="0" lang="en-US" smtClean="0"/>
              <a:t>Fourth level</a:t>
            </a:r>
          </a:p>
          <a:p>
            <a:pPr lvl="4" eaLnBrk="1" latinLnBrk="1" hangingPunct="1"/>
            <a:r>
              <a:rPr kumimoji="0" lang="en-US" smtClean="0"/>
              <a:t>Fifth level</a:t>
            </a:r>
            <a:endParaRPr kumimoji="0" lang="en-US"/>
          </a:p>
        </p:txBody>
      </p:sp>
      <p:sp>
        <p:nvSpPr>
          <p:cNvPr id="14" name="Date Placeholder 13"/>
          <p:cNvSpPr>
            <a:spLocks noGrp="1"/>
          </p:cNvSpPr>
          <p:nvPr>
            <p:ph type="dt" sz="half" idx="2"/>
          </p:nvPr>
        </p:nvSpPr>
        <p:spPr>
          <a:xfrm>
            <a:off x="6096000" y="4686300"/>
            <a:ext cx="2667000" cy="273844"/>
          </a:xfrm>
          <a:prstGeom prst="rect">
            <a:avLst/>
          </a:prstGeom>
        </p:spPr>
        <p:txBody>
          <a:bodyPr vert="horz" anchor="ctr" anchorCtr="0"/>
          <a:lstStyle>
            <a:lvl1pPr algn="l" eaLnBrk="1" latinLnBrk="0" hangingPunct="1">
              <a:defRPr kumimoji="0" sz="1400">
                <a:solidFill>
                  <a:schemeClr val="tx2"/>
                </a:solidFill>
              </a:defRPr>
            </a:lvl1pPr>
            <a:extLst/>
          </a:lstStyle>
          <a:p>
            <a:fld id="{E4606EA6-EFEA-4C30-9264-4F9291A5780D}" type="datetime1">
              <a:rPr kumimoji="0" lang="en-US" smtClean="0"/>
              <a:pPr/>
              <a:t>2/8/2021</a:t>
            </a:fld>
            <a:endParaRPr kumimoji="0" lang="en-US" sz="1400" dirty="0">
              <a:solidFill>
                <a:schemeClr val="tx2"/>
              </a:solidFill>
            </a:endParaRPr>
          </a:p>
        </p:txBody>
      </p:sp>
      <p:sp>
        <p:nvSpPr>
          <p:cNvPr id="3" name="Footer Placeholder 2"/>
          <p:cNvSpPr>
            <a:spLocks noGrp="1"/>
          </p:cNvSpPr>
          <p:nvPr>
            <p:ph type="ftr" sz="quarter" idx="3"/>
          </p:nvPr>
        </p:nvSpPr>
        <p:spPr>
          <a:xfrm>
            <a:off x="609601" y="4686155"/>
            <a:ext cx="5421083" cy="273844"/>
          </a:xfrm>
          <a:prstGeom prst="rect">
            <a:avLst/>
          </a:prstGeom>
        </p:spPr>
        <p:txBody>
          <a:bodyPr vert="horz" anchor="ctr"/>
          <a:lstStyle>
            <a:lvl1pPr algn="r" eaLnBrk="1" latinLnBrk="0" hangingPunct="1">
              <a:defRPr kumimoji="0" sz="1400">
                <a:solidFill>
                  <a:schemeClr val="tx2"/>
                </a:solidFill>
              </a:defRPr>
            </a:lvl1pPr>
            <a:extLst/>
          </a:lstStyle>
          <a:p>
            <a:pPr algn="r"/>
            <a:endParaRPr kumimoji="0" lang="en-US" sz="1400" dirty="0">
              <a:solidFill>
                <a:schemeClr val="tx2"/>
              </a:solidFill>
            </a:endParaRPr>
          </a:p>
        </p:txBody>
      </p:sp>
      <p:sp>
        <p:nvSpPr>
          <p:cNvPr id="7" name="Rectangle 6"/>
          <p:cNvSpPr/>
          <p:nvPr/>
        </p:nvSpPr>
        <p:spPr>
          <a:xfrm>
            <a:off x="0" y="1095170"/>
            <a:ext cx="9144000" cy="24003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8" name="Rectangle 7"/>
          <p:cNvSpPr/>
          <p:nvPr/>
        </p:nvSpPr>
        <p:spPr>
          <a:xfrm>
            <a:off x="0" y="1129460"/>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9" name="Rectangle 8"/>
          <p:cNvSpPr/>
          <p:nvPr/>
        </p:nvSpPr>
        <p:spPr>
          <a:xfrm>
            <a:off x="590550" y="1129460"/>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p>
        </p:txBody>
      </p:sp>
      <p:sp>
        <p:nvSpPr>
          <p:cNvPr id="23" name="Slide Number Placeholder 22"/>
          <p:cNvSpPr>
            <a:spLocks noGrp="1"/>
          </p:cNvSpPr>
          <p:nvPr>
            <p:ph type="sldNum" sz="quarter" idx="4"/>
          </p:nvPr>
        </p:nvSpPr>
        <p:spPr>
          <a:xfrm>
            <a:off x="0" y="1123507"/>
            <a:ext cx="533400" cy="183357"/>
          </a:xfrm>
          <a:prstGeom prst="rect">
            <a:avLst/>
          </a:prstGeom>
        </p:spPr>
        <p:txBody>
          <a:bodyPr vert="horz" anchor="ctr" anchorCtr="0">
            <a:normAutofit/>
          </a:bodyPr>
          <a:lstStyle>
            <a:lvl1pPr algn="ctr" eaLnBrk="1" latinLnBrk="0" hangingPunct="1">
              <a:defRPr kumimoji="0" sz="1400" b="1">
                <a:solidFill>
                  <a:srgbClr val="FFFFFF"/>
                </a:solidFill>
              </a:defRPr>
            </a:lvl1pPr>
            <a:extLst/>
          </a:lstStyle>
          <a:p>
            <a:pPr algn="ctr"/>
            <a:fld id="{8F82E0A0-C266-4798-8C8F-B9F91E9DA37E}" type="slidenum">
              <a:rPr kumimoji="0" lang="en-US" sz="1400" b="1" smtClean="0">
                <a:solidFill>
                  <a:srgbClr val="FFFFFF"/>
                </a:solidFill>
              </a:rPr>
              <a:pPr algn="ctr"/>
              <a:t>‹#›</a:t>
            </a:fld>
            <a:endParaRPr kumimoji="0" lang="en-US" sz="1400" b="1" dirty="0">
              <a:solidFill>
                <a:srgbClr val="FFFFFF"/>
              </a:solidFill>
            </a:endParaRPr>
          </a:p>
        </p:txBody>
      </p:sp>
      <p:sp>
        <p:nvSpPr>
          <p:cNvPr id="22" name="Title Placeholder 21"/>
          <p:cNvSpPr>
            <a:spLocks noGrp="1"/>
          </p:cNvSpPr>
          <p:nvPr>
            <p:ph type="title"/>
          </p:nvPr>
        </p:nvSpPr>
        <p:spPr>
          <a:xfrm>
            <a:off x="609600" y="118110"/>
            <a:ext cx="8153400" cy="1005840"/>
          </a:xfrm>
          <a:prstGeom prst="rect">
            <a:avLst/>
          </a:prstGeom>
        </p:spPr>
        <p:txBody>
          <a:bodyPr vert="horz" anchor="b">
            <a:normAutofit/>
          </a:bodyPr>
          <a:lstStyle/>
          <a:p>
            <a:pPr eaLnBrk="1" latinLnBrk="1" hangingPunct="1"/>
            <a:r>
              <a:rPr kumimoji="0"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49" r:id="rId1"/>
    <p:sldLayoutId id="2147483658"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rtl="0" eaLnBrk="1" latinLnBrk="0" hangingPunct="1">
        <a:spcBef>
          <a:spcPct val="0"/>
        </a:spcBef>
        <a:buNone/>
        <a:defRPr kumimoji="0" sz="4200" kern="1200">
          <a:solidFill>
            <a:schemeClr val="tx2"/>
          </a:solidFill>
          <a:latin typeface="+mj-lt"/>
          <a:ea typeface="+mj-ea"/>
          <a:cs typeface="+mj-cs"/>
        </a:defRPr>
      </a:lvl1pPr>
      <a:extLst/>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6.png"/><Relationship Id="rId5" Type="http://schemas.microsoft.com/office/2007/relationships/hdphoto" Target="../media/hdphoto2.wdp"/><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7" Type="http://schemas.microsoft.com/office/2007/relationships/hdphoto" Target="../media/hdphoto4.wdp"/><Relationship Id="rId2" Type="http://schemas.openxmlformats.org/officeDocument/2006/relationships/image" Target="../media/image7.png"/><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12.png"/><Relationship Id="rId1" Type="http://schemas.openxmlformats.org/officeDocument/2006/relationships/slideLayout" Target="../slideLayouts/slideLayout4.xml"/><Relationship Id="rId6" Type="http://schemas.microsoft.com/office/2007/relationships/hdphoto" Target="../media/hdphoto6.wdp"/><Relationship Id="rId5" Type="http://schemas.openxmlformats.org/officeDocument/2006/relationships/image" Target="../media/image14.png"/><Relationship Id="rId10" Type="http://schemas.microsoft.com/office/2007/relationships/hdphoto" Target="../media/hdphoto7.wdp"/><Relationship Id="rId4" Type="http://schemas.microsoft.com/office/2007/relationships/hdphoto" Target="../media/hdphoto5.wdp"/><Relationship Id="rId9" Type="http://schemas.openxmlformats.org/officeDocument/2006/relationships/image" Target="../media/image17.png"/></Relationships>
</file>

<file path=ppt/slides/_rels/slide16.xml.rels><?xml version="1.0" encoding="UTF-8" standalone="yes"?>
<Relationships xmlns="http://schemas.openxmlformats.org/package/2006/relationships"><Relationship Id="rId8" Type="http://schemas.openxmlformats.org/officeDocument/2006/relationships/image" Target="../media/image23.png"/><Relationship Id="rId3" Type="http://schemas.microsoft.com/office/2007/relationships/hdphoto" Target="../media/hdphoto8.wdp"/><Relationship Id="rId7" Type="http://schemas.openxmlformats.org/officeDocument/2006/relationships/image" Target="../media/image22.png"/><Relationship Id="rId2" Type="http://schemas.openxmlformats.org/officeDocument/2006/relationships/image" Target="../media/image18.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png"/><Relationship Id="rId10" Type="http://schemas.microsoft.com/office/2007/relationships/hdphoto" Target="../media/hdphoto9.wdp"/><Relationship Id="rId4" Type="http://schemas.openxmlformats.org/officeDocument/2006/relationships/image" Target="../media/image19.png"/><Relationship Id="rId9" Type="http://schemas.openxmlformats.org/officeDocument/2006/relationships/image" Target="../media/image24.png"/></Relationships>
</file>

<file path=ppt/slides/_rels/slide17.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png"/><Relationship Id="rId1" Type="http://schemas.openxmlformats.org/officeDocument/2006/relationships/slideLayout" Target="../slideLayouts/slideLayout4.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 Id="rId9" Type="http://schemas.openxmlformats.org/officeDocument/2006/relationships/image" Target="../media/image32.png"/></Relationships>
</file>

<file path=ppt/slides/_rels/slide1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4.xml"/><Relationship Id="rId5" Type="http://schemas.openxmlformats.org/officeDocument/2006/relationships/image" Target="../media/image36.png"/><Relationship Id="rId4" Type="http://schemas.openxmlformats.org/officeDocument/2006/relationships/image" Target="../media/image35.png"/></Relationships>
</file>

<file path=ppt/slides/_rels/slide19.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4.xml"/><Relationship Id="rId4" Type="http://schemas.openxmlformats.org/officeDocument/2006/relationships/image" Target="../media/image3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microsoft.com/office/2007/relationships/hdphoto" Target="../media/hdphoto10.wdp"/><Relationship Id="rId2" Type="http://schemas.openxmlformats.org/officeDocument/2006/relationships/image" Target="../media/image40.png"/><Relationship Id="rId1" Type="http://schemas.openxmlformats.org/officeDocument/2006/relationships/slideLayout" Target="../slideLayouts/slideLayout4.xml"/><Relationship Id="rId5" Type="http://schemas.microsoft.com/office/2007/relationships/hdphoto" Target="../media/hdphoto11.wdp"/><Relationship Id="rId4" Type="http://schemas.openxmlformats.org/officeDocument/2006/relationships/image" Target="../media/image4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2362200" y="1828800"/>
            <a:ext cx="6781800" cy="2038350"/>
          </a:xfrm>
        </p:spPr>
        <p:txBody>
          <a:bodyPr/>
          <a:lstStyle/>
          <a:p>
            <a:r>
              <a:rPr lang="en-US" dirty="0"/>
              <a:t>Soil Dynamics</a:t>
            </a:r>
          </a:p>
        </p:txBody>
      </p:sp>
      <p:sp>
        <p:nvSpPr>
          <p:cNvPr id="5" name="Rectangle 4"/>
          <p:cNvSpPr>
            <a:spLocks noGrp="1"/>
          </p:cNvSpPr>
          <p:nvPr>
            <p:ph type="subTitle" idx="1"/>
          </p:nvPr>
        </p:nvSpPr>
        <p:spPr/>
        <p:txBody>
          <a:bodyPr>
            <a:noAutofit/>
          </a:bodyPr>
          <a:lstStyle/>
          <a:p>
            <a:r>
              <a:rPr lang="en-US" sz="1800" dirty="0" smtClean="0"/>
              <a:t>By: M. Iman Khodakarami (Associate Prof. of Earthquake Eng.)</a:t>
            </a:r>
          </a:p>
          <a:p>
            <a:r>
              <a:rPr lang="en-US" sz="1800" dirty="0" smtClean="0"/>
              <a:t>Email: Khodakarami</a:t>
            </a:r>
            <a:r>
              <a:rPr lang="en-US" sz="1600" dirty="0" smtClean="0"/>
              <a:t>@</a:t>
            </a:r>
            <a:r>
              <a:rPr lang="en-US" sz="1800" dirty="0" smtClean="0"/>
              <a:t>semnan.ac.ir ; I.Khodakarami</a:t>
            </a:r>
            <a:r>
              <a:rPr lang="en-US" sz="1600" dirty="0" smtClean="0"/>
              <a:t>@</a:t>
            </a:r>
            <a:r>
              <a:rPr lang="en-US" sz="1800" dirty="0" smtClean="0"/>
              <a:t>gmail.com</a:t>
            </a:r>
          </a:p>
          <a:p>
            <a:r>
              <a:rPr lang="en-US" sz="1800" dirty="0" smtClean="0"/>
              <a:t>Phone: (+98) 23- 31535243</a:t>
            </a:r>
            <a:endParaRPr lang="en-US" sz="1800" dirty="0"/>
          </a:p>
        </p:txBody>
      </p:sp>
      <p:sp>
        <p:nvSpPr>
          <p:cNvPr id="6" name="TextBox 5"/>
          <p:cNvSpPr txBox="1"/>
          <p:nvPr/>
        </p:nvSpPr>
        <p:spPr>
          <a:xfrm>
            <a:off x="0" y="4095750"/>
            <a:ext cx="2286000" cy="584775"/>
          </a:xfrm>
          <a:prstGeom prst="rect">
            <a:avLst/>
          </a:prstGeom>
          <a:noFill/>
        </p:spPr>
        <p:txBody>
          <a:bodyPr wrap="square" rtlCol="0">
            <a:spAutoFit/>
          </a:bodyPr>
          <a:lstStyle/>
          <a:p>
            <a:pPr algn="ctr"/>
            <a:r>
              <a:rPr lang="en-US" sz="1600" dirty="0" smtClean="0"/>
              <a:t>Civil Eng. Faculty,</a:t>
            </a:r>
          </a:p>
          <a:p>
            <a:pPr algn="ctr"/>
            <a:r>
              <a:rPr lang="en-US" sz="1600" dirty="0" err="1" smtClean="0"/>
              <a:t>Semnan</a:t>
            </a:r>
            <a:r>
              <a:rPr lang="en-US" sz="1600" dirty="0" smtClean="0"/>
              <a:t> University</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1055725"/>
            <a:ext cx="7924800" cy="3725825"/>
          </a:xfrm>
        </p:spPr>
        <p:txBody>
          <a:bodyPr>
            <a:normAutofit lnSpcReduction="10000"/>
          </a:bodyPr>
          <a:lstStyle/>
          <a:p>
            <a:pPr>
              <a:spcBef>
                <a:spcPts val="1200"/>
              </a:spcBef>
            </a:pPr>
            <a:r>
              <a:rPr lang="en-US" sz="1800" b="1" u="sng" dirty="0"/>
              <a:t>Soil mechanics </a:t>
            </a:r>
            <a:r>
              <a:rPr lang="en-US" sz="1800" dirty="0"/>
              <a:t>is the branch of civil engineering that deals with the </a:t>
            </a:r>
            <a:r>
              <a:rPr lang="en-US" sz="1800" dirty="0" smtClean="0"/>
              <a:t>engineering properties </a:t>
            </a:r>
            <a:r>
              <a:rPr lang="en-US" sz="1800" dirty="0"/>
              <a:t>and behavior of soil under </a:t>
            </a:r>
            <a:r>
              <a:rPr lang="en-US" sz="1800" dirty="0" smtClean="0"/>
              <a:t>stress.</a:t>
            </a:r>
          </a:p>
          <a:p>
            <a:pPr marL="361950" indent="0" algn="just">
              <a:buNone/>
            </a:pPr>
            <a:r>
              <a:rPr lang="en-US" sz="1800" dirty="0" smtClean="0"/>
              <a:t>Most </a:t>
            </a:r>
            <a:r>
              <a:rPr lang="en-US" sz="1800" dirty="0"/>
              <a:t>of </a:t>
            </a:r>
            <a:r>
              <a:rPr lang="en-US" sz="1800" dirty="0" smtClean="0"/>
              <a:t>the </a:t>
            </a:r>
            <a:r>
              <a:rPr lang="en-US" sz="1800" dirty="0"/>
              <a:t>studies </a:t>
            </a:r>
            <a:r>
              <a:rPr lang="en-US" sz="1800" dirty="0" smtClean="0"/>
              <a:t>in the field of </a:t>
            </a:r>
            <a:r>
              <a:rPr lang="en-US" sz="1800" dirty="0" smtClean="0">
                <a:effectLst>
                  <a:outerShdw blurRad="38100" dist="38100" dir="2700000" algn="tl">
                    <a:srgbClr val="000000">
                      <a:alpha val="43137"/>
                    </a:srgbClr>
                  </a:outerShdw>
                </a:effectLst>
              </a:rPr>
              <a:t>Soil Mechanics </a:t>
            </a:r>
            <a:r>
              <a:rPr lang="en-US" sz="1800" dirty="0" smtClean="0"/>
              <a:t>have </a:t>
            </a:r>
            <a:r>
              <a:rPr lang="en-US" sz="1800" dirty="0"/>
              <a:t>been devoted to </a:t>
            </a:r>
            <a:r>
              <a:rPr lang="en-US" sz="1800" dirty="0" smtClean="0"/>
              <a:t>the determination </a:t>
            </a:r>
            <a:r>
              <a:rPr lang="en-US" sz="1800" dirty="0"/>
              <a:t>of soil behavior under static load </a:t>
            </a:r>
            <a:r>
              <a:rPr lang="en-US" sz="1800" dirty="0" smtClean="0"/>
              <a:t>conditions.</a:t>
            </a:r>
          </a:p>
          <a:p>
            <a:pPr>
              <a:spcBef>
                <a:spcPts val="1200"/>
              </a:spcBef>
            </a:pPr>
            <a:r>
              <a:rPr lang="en-US" sz="1800" b="1" u="sng" dirty="0"/>
              <a:t>Soil dynamics </a:t>
            </a:r>
            <a:r>
              <a:rPr lang="en-US" sz="1800" dirty="0"/>
              <a:t>is the branch of soil mechanics that </a:t>
            </a:r>
            <a:r>
              <a:rPr lang="en-US" sz="1800" dirty="0" smtClean="0"/>
              <a:t>deals with </a:t>
            </a:r>
            <a:r>
              <a:rPr lang="en-US" sz="1800" dirty="0"/>
              <a:t>the behavior of soil under dynamic load, including the analysis of </a:t>
            </a:r>
            <a:r>
              <a:rPr lang="en-US" sz="1800" dirty="0" smtClean="0"/>
              <a:t>the stability </a:t>
            </a:r>
            <a:r>
              <a:rPr lang="en-US" sz="1800" dirty="0"/>
              <a:t>of earth-supported and earth-retaining structures</a:t>
            </a:r>
            <a:r>
              <a:rPr lang="en-US" sz="1800" dirty="0" smtClean="0"/>
              <a:t>.</a:t>
            </a:r>
          </a:p>
          <a:p>
            <a:pPr marL="361950" indent="0" algn="just">
              <a:buNone/>
            </a:pPr>
            <a:r>
              <a:rPr lang="en-US" sz="1800" dirty="0"/>
              <a:t>Dynamic loads are imposed on soils and geotechnical structures by several sources, such as earthquakes, bomb blasts, operation of machinery, construction operations, mining, traffic, wind, and wave actions. </a:t>
            </a:r>
            <a:endParaRPr lang="en-US" sz="1800" dirty="0" smtClean="0"/>
          </a:p>
          <a:p>
            <a:pPr marL="361950" indent="0" algn="just">
              <a:buNone/>
            </a:pPr>
            <a:r>
              <a:rPr lang="en-US" sz="1800" dirty="0" smtClean="0"/>
              <a:t>It </a:t>
            </a:r>
            <a:r>
              <a:rPr lang="en-US" sz="1800" dirty="0"/>
              <a:t>is well known that the stress-strain properties of a soil and its behavior depend upon several factors and can be different in many ways under dynamic loading conditions as compared to the case of static loading.</a:t>
            </a:r>
          </a:p>
        </p:txBody>
      </p:sp>
      <p:sp>
        <p:nvSpPr>
          <p:cNvPr id="4" name="Title 3"/>
          <p:cNvSpPr>
            <a:spLocks noGrp="1"/>
          </p:cNvSpPr>
          <p:nvPr>
            <p:ph type="title"/>
          </p:nvPr>
        </p:nvSpPr>
        <p:spPr/>
        <p:txBody>
          <a:bodyPr>
            <a:normAutofit fontScale="90000"/>
          </a:bodyPr>
          <a:lstStyle/>
          <a:p>
            <a:r>
              <a:rPr lang="en-US" dirty="0" smtClean="0"/>
              <a:t>Introduction</a:t>
            </a:r>
            <a:endParaRPr lang="en-US" dirty="0"/>
          </a:p>
        </p:txBody>
      </p:sp>
      <p:sp>
        <p:nvSpPr>
          <p:cNvPr id="5" name="Rectangle 4"/>
          <p:cNvSpPr/>
          <p:nvPr/>
        </p:nvSpPr>
        <p:spPr>
          <a:xfrm>
            <a:off x="533400" y="3257550"/>
            <a:ext cx="8382000" cy="1752600"/>
          </a:xfrm>
          <a:prstGeom prst="rect">
            <a:avLst/>
          </a:prstGeom>
          <a:effectLst>
            <a:glow rad="101600">
              <a:schemeClr val="accent2">
                <a:satMod val="175000"/>
                <a:alpha val="40000"/>
              </a:schemeClr>
            </a:glow>
            <a:outerShdw blurRad="38100" dist="30000" dir="5400000" rotWithShape="0">
              <a:srgbClr val="000000">
                <a:alpha val="45000"/>
              </a:srgbClr>
            </a:outerShdw>
          </a:effectLst>
        </p:spPr>
        <p:style>
          <a:lnRef idx="1">
            <a:schemeClr val="accent1"/>
          </a:lnRef>
          <a:fillRef idx="2">
            <a:schemeClr val="accent1"/>
          </a:fillRef>
          <a:effectRef idx="1">
            <a:schemeClr val="accent1"/>
          </a:effectRef>
          <a:fontRef idx="minor">
            <a:schemeClr val="dk1"/>
          </a:fontRef>
        </p:style>
        <p:txBody>
          <a:bodyPr rtlCol="1" anchor="ctr"/>
          <a:lstStyle/>
          <a:p>
            <a:pPr algn="just"/>
            <a:r>
              <a:rPr lang="en-US" dirty="0"/>
              <a:t>During the last 50 years, several factors, such as damage due </a:t>
            </a:r>
            <a:r>
              <a:rPr lang="en-US" dirty="0" smtClean="0"/>
              <a:t>to liquefaction </a:t>
            </a:r>
            <a:r>
              <a:rPr lang="en-US" dirty="0"/>
              <a:t>of soil during earthquakes, stringent safety requirements for </a:t>
            </a:r>
            <a:r>
              <a:rPr lang="en-US" dirty="0" smtClean="0"/>
              <a:t>nuclear power </a:t>
            </a:r>
            <a:r>
              <a:rPr lang="en-US" dirty="0"/>
              <a:t>plants, industrial advancements (for example, design of foundations </a:t>
            </a:r>
            <a:r>
              <a:rPr lang="en-US" dirty="0" smtClean="0"/>
              <a:t>for power </a:t>
            </a:r>
            <a:r>
              <a:rPr lang="en-US" dirty="0"/>
              <a:t>generation equipment and other machinery), design and construction </a:t>
            </a:r>
            <a:r>
              <a:rPr lang="en-US" dirty="0" smtClean="0"/>
              <a:t>of offshore </a:t>
            </a:r>
            <a:r>
              <a:rPr lang="en-US" dirty="0"/>
              <a:t>structures, and defense requirements, have resulted in a rapid growth </a:t>
            </a:r>
            <a:r>
              <a:rPr lang="en-US" dirty="0" smtClean="0"/>
              <a:t>in the </a:t>
            </a:r>
            <a:r>
              <a:rPr lang="en-US" dirty="0"/>
              <a:t>area of soil dynamics.</a:t>
            </a:r>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895350"/>
            <a:ext cx="7848600" cy="3725825"/>
          </a:xfrm>
        </p:spPr>
        <p:txBody>
          <a:bodyPr>
            <a:normAutofit/>
          </a:bodyPr>
          <a:lstStyle/>
          <a:p>
            <a:r>
              <a:rPr lang="en-US" sz="1800" b="1" dirty="0"/>
              <a:t>Nature and Type of Dynamic Loading on </a:t>
            </a:r>
            <a:r>
              <a:rPr lang="en-US" sz="1800" b="1" dirty="0" smtClean="0"/>
              <a:t>Soils</a:t>
            </a:r>
          </a:p>
          <a:p>
            <a:pPr marL="361950" indent="0">
              <a:buNone/>
            </a:pPr>
            <a:r>
              <a:rPr lang="en-US" sz="1800" dirty="0"/>
              <a:t>Dynamic loads vary in their magnitude</a:t>
            </a:r>
            <a:r>
              <a:rPr lang="en-US" sz="1800" dirty="0" smtClean="0"/>
              <a:t>, direction</a:t>
            </a:r>
            <a:r>
              <a:rPr lang="en-US" sz="1800" dirty="0"/>
              <a:t>, or position with time.</a:t>
            </a:r>
            <a:endParaRPr lang="fa-IR" sz="1800" b="1" dirty="0"/>
          </a:p>
        </p:txBody>
      </p:sp>
      <p:sp>
        <p:nvSpPr>
          <p:cNvPr id="4" name="Title 3"/>
          <p:cNvSpPr>
            <a:spLocks noGrp="1"/>
          </p:cNvSpPr>
          <p:nvPr>
            <p:ph type="title"/>
          </p:nvPr>
        </p:nvSpPr>
        <p:spPr/>
        <p:txBody>
          <a:bodyPr>
            <a:normAutofit fontScale="90000"/>
          </a:bodyPr>
          <a:lstStyle/>
          <a:p>
            <a:r>
              <a:rPr lang="en-US" dirty="0"/>
              <a:t>Introduction</a:t>
            </a:r>
            <a:endParaRPr lang="fa-IR" dirty="0"/>
          </a:p>
        </p:txBody>
      </p:sp>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33400" y="1766858"/>
            <a:ext cx="4224338" cy="1385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57213" y="3709988"/>
            <a:ext cx="4200525" cy="1331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cstate="print">
            <a:extLst>
              <a:ext uri="{BEBA8EAE-BF5A-486C-A8C5-ECC9F3942E4B}">
                <a14:imgProps xmlns:a14="http://schemas.microsoft.com/office/drawing/2010/main">
                  <a14:imgLayer r:embed="rId7">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562600" y="2440743"/>
            <a:ext cx="3171825" cy="1873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0349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895350"/>
            <a:ext cx="7924800" cy="3725825"/>
          </a:xfrm>
        </p:spPr>
        <p:txBody>
          <a:bodyPr>
            <a:normAutofit/>
          </a:bodyPr>
          <a:lstStyle/>
          <a:p>
            <a:pPr>
              <a:lnSpc>
                <a:spcPct val="200000"/>
              </a:lnSpc>
            </a:pPr>
            <a:r>
              <a:rPr lang="en-US" sz="1800" b="1" dirty="0"/>
              <a:t>Importance of Soil </a:t>
            </a:r>
            <a:r>
              <a:rPr lang="en-US" sz="1800" b="1" dirty="0" smtClean="0"/>
              <a:t>Dynamics</a:t>
            </a:r>
          </a:p>
          <a:p>
            <a:pPr marL="712788" indent="-319088">
              <a:buFont typeface="Wingdings" pitchFamily="2" charset="2"/>
              <a:buChar char="v"/>
            </a:pPr>
            <a:r>
              <a:rPr lang="en-US" sz="1800" dirty="0"/>
              <a:t>Earthquake, ground vibration, and wave propagation through soils</a:t>
            </a:r>
          </a:p>
          <a:p>
            <a:pPr marL="712788" indent="-319088">
              <a:buFont typeface="Wingdings" pitchFamily="2" charset="2"/>
              <a:buChar char="v"/>
            </a:pPr>
            <a:r>
              <a:rPr lang="en-US" sz="1800" dirty="0" smtClean="0"/>
              <a:t>Dynamic </a:t>
            </a:r>
            <a:r>
              <a:rPr lang="en-US" sz="1800" dirty="0"/>
              <a:t>stress, deformation, and strength properties of soils</a:t>
            </a:r>
          </a:p>
          <a:p>
            <a:pPr marL="712788" indent="-319088">
              <a:buFont typeface="Wingdings" pitchFamily="2" charset="2"/>
              <a:buChar char="v"/>
            </a:pPr>
            <a:r>
              <a:rPr lang="en-US" sz="1800" dirty="0" smtClean="0"/>
              <a:t>Dynamic </a:t>
            </a:r>
            <a:r>
              <a:rPr lang="en-US" sz="1800" dirty="0"/>
              <a:t>earth pressure problem</a:t>
            </a:r>
          </a:p>
          <a:p>
            <a:pPr marL="712788" indent="-319088">
              <a:buFont typeface="Wingdings" pitchFamily="2" charset="2"/>
              <a:buChar char="v"/>
            </a:pPr>
            <a:r>
              <a:rPr lang="en-US" sz="1800" dirty="0" smtClean="0"/>
              <a:t>Dynamic </a:t>
            </a:r>
            <a:r>
              <a:rPr lang="en-US" sz="1800" dirty="0"/>
              <a:t>bearing capacity problems and design of shallow </a:t>
            </a:r>
            <a:r>
              <a:rPr lang="en-US" sz="1800" dirty="0" smtClean="0"/>
              <a:t>foundations</a:t>
            </a:r>
          </a:p>
          <a:p>
            <a:pPr marL="712788" indent="-319088">
              <a:buFont typeface="Wingdings" pitchFamily="2" charset="2"/>
              <a:buChar char="v"/>
            </a:pPr>
            <a:r>
              <a:rPr lang="en-US" sz="1800" dirty="0"/>
              <a:t>Problems related to soil liquefaction</a:t>
            </a:r>
          </a:p>
          <a:p>
            <a:pPr marL="712788" indent="-319088">
              <a:buFont typeface="Wingdings" pitchFamily="2" charset="2"/>
              <a:buChar char="v"/>
            </a:pPr>
            <a:r>
              <a:rPr lang="en-US" sz="1800" dirty="0" smtClean="0"/>
              <a:t>Design </a:t>
            </a:r>
            <a:r>
              <a:rPr lang="en-US" sz="1800" dirty="0"/>
              <a:t>of foundations for machinery and vibrating equipment</a:t>
            </a:r>
          </a:p>
          <a:p>
            <a:pPr marL="712788" indent="-319088">
              <a:buFont typeface="Wingdings" pitchFamily="2" charset="2"/>
              <a:buChar char="v"/>
            </a:pPr>
            <a:r>
              <a:rPr lang="en-US" sz="1800" dirty="0" smtClean="0"/>
              <a:t>Design </a:t>
            </a:r>
            <a:r>
              <a:rPr lang="en-US" sz="1800" dirty="0"/>
              <a:t>of embedded foundations and piles under dynamic loads</a:t>
            </a:r>
          </a:p>
          <a:p>
            <a:pPr marL="712788" indent="-319088">
              <a:buFont typeface="Wingdings" pitchFamily="2" charset="2"/>
              <a:buChar char="v"/>
            </a:pPr>
            <a:r>
              <a:rPr lang="en-US" sz="1800" dirty="0" smtClean="0"/>
              <a:t>Stability </a:t>
            </a:r>
            <a:r>
              <a:rPr lang="en-US" sz="1800" dirty="0"/>
              <a:t>of embankments under earthquake loading</a:t>
            </a:r>
            <a:endParaRPr lang="fa-IR" sz="1800" dirty="0"/>
          </a:p>
        </p:txBody>
      </p:sp>
      <p:sp>
        <p:nvSpPr>
          <p:cNvPr id="4" name="Title 3"/>
          <p:cNvSpPr>
            <a:spLocks noGrp="1"/>
          </p:cNvSpPr>
          <p:nvPr>
            <p:ph type="title"/>
          </p:nvPr>
        </p:nvSpPr>
        <p:spPr/>
        <p:txBody>
          <a:bodyPr>
            <a:normAutofit fontScale="90000"/>
          </a:bodyPr>
          <a:lstStyle/>
          <a:p>
            <a:r>
              <a:rPr lang="en-US" dirty="0"/>
              <a:t>Introduction</a:t>
            </a:r>
            <a:endParaRPr lang="fa-IR" dirty="0"/>
          </a:p>
        </p:txBody>
      </p:sp>
    </p:spTree>
    <p:extLst>
      <p:ext uri="{BB962C8B-B14F-4D97-AF65-F5344CB8AC3E}">
        <p14:creationId xmlns:p14="http://schemas.microsoft.com/office/powerpoint/2010/main" val="7333256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895350"/>
            <a:ext cx="8153400" cy="3725825"/>
          </a:xfrm>
        </p:spPr>
        <p:txBody>
          <a:bodyPr>
            <a:normAutofit lnSpcReduction="10000"/>
          </a:bodyPr>
          <a:lstStyle/>
          <a:p>
            <a:pPr>
              <a:lnSpc>
                <a:spcPct val="150000"/>
              </a:lnSpc>
            </a:pPr>
            <a:r>
              <a:rPr lang="en-US" sz="1800" b="1" dirty="0" smtClean="0"/>
              <a:t>Designing </a:t>
            </a:r>
            <a:r>
              <a:rPr lang="en-US" sz="1800" b="1" dirty="0"/>
              <a:t>for dynamic </a:t>
            </a:r>
            <a:r>
              <a:rPr lang="en-US" sz="1800" b="1" dirty="0" smtClean="0"/>
              <a:t>conditions </a:t>
            </a:r>
            <a:r>
              <a:rPr lang="en-US" sz="1800" b="1" dirty="0"/>
              <a:t>requires </a:t>
            </a:r>
            <a:r>
              <a:rPr lang="en-US" sz="1800" b="1" dirty="0" smtClean="0"/>
              <a:t>answers to:</a:t>
            </a:r>
          </a:p>
          <a:p>
            <a:pPr marL="712788" indent="-319088">
              <a:lnSpc>
                <a:spcPct val="150000"/>
              </a:lnSpc>
              <a:buFont typeface="Wingdings" pitchFamily="2" charset="2"/>
              <a:buChar char="v"/>
            </a:pPr>
            <a:r>
              <a:rPr lang="en-US" sz="1800" dirty="0"/>
              <a:t>How should failure be defined and what should be the failure criteria?</a:t>
            </a:r>
          </a:p>
          <a:p>
            <a:pPr marL="712788" indent="-319088">
              <a:lnSpc>
                <a:spcPct val="150000"/>
              </a:lnSpc>
              <a:buFont typeface="Wingdings" pitchFamily="2" charset="2"/>
              <a:buChar char="v"/>
            </a:pPr>
            <a:r>
              <a:rPr lang="en-US" sz="1800" dirty="0" smtClean="0"/>
              <a:t>What </a:t>
            </a:r>
            <a:r>
              <a:rPr lang="en-US" sz="1800" dirty="0"/>
              <a:t>is the relationship between applied loads and the significant </a:t>
            </a:r>
            <a:r>
              <a:rPr lang="en-US" sz="1800" dirty="0" smtClean="0"/>
              <a:t>parameters used </a:t>
            </a:r>
            <a:r>
              <a:rPr lang="en-US" sz="1800" dirty="0"/>
              <a:t>in defining the failure criteria?</a:t>
            </a:r>
          </a:p>
          <a:p>
            <a:pPr marL="712788" indent="-319088">
              <a:lnSpc>
                <a:spcPct val="150000"/>
              </a:lnSpc>
              <a:buFont typeface="Wingdings" pitchFamily="2" charset="2"/>
              <a:buChar char="v"/>
            </a:pPr>
            <a:r>
              <a:rPr lang="en-US" sz="1800" dirty="0" smtClean="0"/>
              <a:t>How </a:t>
            </a:r>
            <a:r>
              <a:rPr lang="en-US" sz="1800" dirty="0"/>
              <a:t>can the significant parameters be identified and evaluated?</a:t>
            </a:r>
          </a:p>
          <a:p>
            <a:pPr marL="712788" indent="-319088">
              <a:lnSpc>
                <a:spcPct val="150000"/>
              </a:lnSpc>
              <a:buFont typeface="Wingdings" pitchFamily="2" charset="2"/>
              <a:buChar char="v"/>
            </a:pPr>
            <a:r>
              <a:rPr lang="en-US" sz="1800" dirty="0" smtClean="0"/>
              <a:t>What </a:t>
            </a:r>
            <a:r>
              <a:rPr lang="en-US" sz="1800" dirty="0"/>
              <a:t>will be an acceptable factor of safety, and will the factor of safety </a:t>
            </a:r>
            <a:r>
              <a:rPr lang="en-US" sz="1800" dirty="0" smtClean="0"/>
              <a:t>as used </a:t>
            </a:r>
            <a:r>
              <a:rPr lang="en-US" sz="1800" dirty="0"/>
              <a:t>for static design condition be enough to ensure satisfactory </a:t>
            </a:r>
            <a:r>
              <a:rPr lang="en-US" sz="1800" dirty="0" smtClean="0"/>
              <a:t>performance or </a:t>
            </a:r>
            <a:r>
              <a:rPr lang="en-US" sz="1800" dirty="0"/>
              <a:t>will some additional conditions need to be satisfied?</a:t>
            </a:r>
            <a:endParaRPr lang="fa-IR" sz="1800" dirty="0"/>
          </a:p>
        </p:txBody>
      </p:sp>
      <p:sp>
        <p:nvSpPr>
          <p:cNvPr id="4" name="Title 3"/>
          <p:cNvSpPr>
            <a:spLocks noGrp="1"/>
          </p:cNvSpPr>
          <p:nvPr>
            <p:ph type="title"/>
          </p:nvPr>
        </p:nvSpPr>
        <p:spPr/>
        <p:txBody>
          <a:bodyPr>
            <a:normAutofit fontScale="90000"/>
          </a:bodyPr>
          <a:lstStyle/>
          <a:p>
            <a:r>
              <a:rPr lang="en-US" dirty="0"/>
              <a:t>Introduction</a:t>
            </a:r>
            <a:endParaRPr lang="fa-IR" dirty="0"/>
          </a:p>
        </p:txBody>
      </p:sp>
      <p:sp>
        <p:nvSpPr>
          <p:cNvPr id="5" name="Rounded Rectangle 4"/>
          <p:cNvSpPr/>
          <p:nvPr/>
        </p:nvSpPr>
        <p:spPr>
          <a:xfrm>
            <a:off x="914400" y="2876550"/>
            <a:ext cx="7924800" cy="1600200"/>
          </a:xfrm>
          <a:prstGeom prst="roundRect">
            <a:avLst/>
          </a:prstGeom>
          <a:effectLst>
            <a:outerShdw blurRad="50800" dist="38100" dir="5400000" algn="t"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1" anchor="ctr"/>
          <a:lstStyle/>
          <a:p>
            <a:pPr algn="just"/>
            <a:r>
              <a:rPr lang="en-US" dirty="0"/>
              <a:t>The importance of soil dynamics lies in </a:t>
            </a:r>
            <a:r>
              <a:rPr lang="en-US" dirty="0" smtClean="0"/>
              <a:t>providing safe</a:t>
            </a:r>
            <a:r>
              <a:rPr lang="en-US" dirty="0"/>
              <a:t>, acceptable, and time-tested solutions to the problem of dynamic loading </a:t>
            </a:r>
            <a:r>
              <a:rPr lang="en-US" dirty="0" smtClean="0"/>
              <a:t>in soil</a:t>
            </a:r>
            <a:r>
              <a:rPr lang="en-US" dirty="0"/>
              <a:t>, in spite of the fact that the </a:t>
            </a:r>
            <a:r>
              <a:rPr lang="en-US" dirty="0" smtClean="0"/>
              <a:t>information </a:t>
            </a:r>
            <a:r>
              <a:rPr lang="en-US" dirty="0"/>
              <a:t>in some areas may be lacking and </a:t>
            </a:r>
            <a:r>
              <a:rPr lang="en-US" dirty="0" smtClean="0"/>
              <a:t>the actual </a:t>
            </a:r>
            <a:r>
              <a:rPr lang="en-US" dirty="0"/>
              <a:t>loading condition may not be predictable, as in the case of the </a:t>
            </a:r>
            <a:r>
              <a:rPr lang="en-US" dirty="0" smtClean="0"/>
              <a:t>earthquake phenomenon.</a:t>
            </a:r>
            <a:endParaRPr lang="fa-IR" dirty="0"/>
          </a:p>
        </p:txBody>
      </p:sp>
    </p:spTree>
    <p:extLst>
      <p:ext uri="{BB962C8B-B14F-4D97-AF65-F5344CB8AC3E}">
        <p14:creationId xmlns:p14="http://schemas.microsoft.com/office/powerpoint/2010/main" val="62847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800" dirty="0"/>
              <a:t>A Review on Vibration</a:t>
            </a:r>
            <a:endParaRPr lang="fa-IR" sz="38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508070"/>
            <a:ext cx="2741344" cy="1559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819150"/>
            <a:ext cx="4572000" cy="2536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AutoShape 5" descr="data:image/png;base64,iVBORw0KGgoAAAANSUhEUgAAASkAAACqCAMAAADGFElyAAAAjVBMVEX///8AAADZ2dmrq6uysrLl5eX4+Pjy8vL7+/vd3d3p6ens7Oy5ubmWlpbNzc319fWlpaWQkJC/v79gYGC2trabm5usrKzU1NSLi4t6enqCgoLPz891dXXGxsZtbW2fn59oaGhTU1NbW1tFRUVPT08xMTE7OzsdHR1JSUkoKCg3NzcqKioXFxcNDQ0UFBRQLOQeAAAaaUlEQVR4nO1diXqcvA4VYHYMxuwGs82Sre37P96VDbMkTfs3vTPJ5EuVhAEyCcxBlo9kWQb4J//kn/yTf/KX0jsffQefRHyLf/Qt3K7Yot6UzCpFxsoi8hug1jAMbLDElNbhR9/dTYnvj+pFqI2UjPvLaVn1tv9hN3WTYtojbnsPNzEBXyxnIwljbH7gbd2gEGsEaBRQnBxP5mivxvifTj0TPxhXoE7WPJe46Vv7w27qJsWsskK9ngEV6d3Hf5ThudjGnXqR8njGatW2GK3kg27pRsUMMtAW/CCkwo1To51yP+ymnon/jKyoA/fZ0XuJ7vsWNdJSql2vhptBqh13uPUOh5P6Sc6P3ksUUiQ+Hg5Ko1wECjbRbSDVOZA/sftcmMx4DPYKthHc+7nzh33av+ONmHYfn5oeUxqVaFL1RG7DTjXJYxqOMKZmzQqBKAFkwPeC7eu5eF+kHk+8SQPlNnq/j2/DmfE3Ewut2RofC5byzR5PzfWwHf3Jnmj2jjfS2vNxfwFKkwbwshuxU5CsG01a9NNzTcdVR8G73kdrH58LUzYqSNejRt4IUr8QP7DDwA4CG39wi1+mGdi+b9uVjZvLX1Da23VvUK3QpYdfNNfSKaUWMvLd1iDnp99qFe1n4j8/DIbL3e9BKnuz7AzqMaxNT0nPA59HUXXpC7oGNppJ9k82PX/wkl30KuS/3/JWOSCVaqDS43n3W5PV3zsqYiljHsdc8pwTjtgRlHz9+Un487N8fdXvLxclFTaY2Lvu9UFs8H1fP8juSfZT/nAxy5Nf6h+dpA0UQ4FaARWcgPLrpkWjmbSXb4KoSpkLxUJNOC8mKqATdr0XxeWiF1fQqShQOlW/0Ci/gKv1fY0ddqhLy8U4abNuhG6eyDTSyyEVXew/HYXbk24QaCKPxhz89IoswYMxBMe0D0fBuvW83/7Z28S64P9aJXKnxUbZ9fGcT5VHcz2W8A7B1Ksg1bGXQKku1qnJdZCqdhu8nikXDbbS/3j7X8oVkOLSUHT3vOlpplCkV9IpmeecMtKJUamWYUajU1MYfSIueZUrICWzDrfuqa+wtTFkSZNfCalx7KzCkk2stLh3eyKI2Wy6ebjk9S6AFBv7vuvxBzcdZBEHo+sbo+lXafCwb7ZTs8mvE0vgJNrTjrExVIGAMZyHmnFBIj5dkuReAKkZexhhOkBi7IOS/SDdrTJMnue66pnazE1CaEIIN/kl+6KTuIICy4G2nvLHJcg0wUNhk4s6IBdAKtPUD4gifgI2hbT78MxG6V2Brpnz9KlH3i/APDNgyO9KHeUUzp7E8+OJ+Zv6AgooSHpyHZ16F6nG/x+qTYk4lIsrIWCPduoUn/JLtU21ZQ3rKzgE7yZV+kd3H9qtGcdt28Zt5YcvepR79wgUNA4i5RzjU7Fu3HQZ5nON8iL3fH2xXukJ3P1vbIdjS6uZH+4M426HfVmzzbap0WwNJT92k0gtadoJoD+crxy5vVM65R6QivVjSNfxULe5QojnKkIfjal4idbcvvJOVxKR7Qxj32/iwhdgD8ADCu0ApCJQRejaWTAM8i41RoQRDh475zUYnHsrUkSbq+5gnPzNRZngNcX3BbkzHkR55mDfP6M4flyKCTWmm2MhoTIZxJEKYwCLkXpjX2ziywA0SLgsIfUSWbWwLVfXNMeuGZEi8YIU0ep6BAr8/D2j+f+PRMQC7kMxUwTjvmE8bu2wc4PAb2My1Nn9D2P/SJoIBlScOIYiYiBjoJwBMUFg4x1sp84l1GFCrRhq8Bn+ojBWsFX6XYNIWQsiC1BnajRGn0WnAhCxCakPqC6B4LnRN9/vNvfG1Bi7IZ1zN+WQtxwKAlRKEBxSHkODyEgTaAyCBI7Av+ZuUuNL5NkicPFdayxYDcOYBmpQ4Y54WCqgvO54dUckBn3ttm5QWgZ1UgPFTxkOyHzcwZeQgi8lngEeD3YoII+pi74ttUXi43uDDlo88nvgOfLsWnULAv/JgC8uVZFyGj7p/66AklKgfhVhAwrZ50B1YD8Vv7izm5OKwaA+rA8MrUyXBHJAnUFzJGwPMQpq1BkgoUiCHga3V9GAAT81smxmNwoqZtYQxUBaDVUUp8pwtXokf0CgeAS9x1wrEUBVZ+icWhs+AzDH8Sofy8o9/9ehTdt9+3Asc6rIRM3Az53bPlpfTzhcQodnShNGfFFQuQLSMExdhrbYHxAsVIZSRvjCW1bhm7jJKhehsvFtNRQJVa1PjVchUMjXDV5LOiig3DOgRtz45LKDJasgeU5bQ41yuirYGYKj+xBXD3MGsPdtSOCNQYXaiUuo8QNgr14EiFkSWLFEdYp8YjoNahUNkBDQkLqoR8Jr3KpANiSgRFiTETRQjUJFIFQiTGp8qZXfp8ardGLZhEjlnqEeY3gCKtC7IrqKnTIfJot+40NNdsYmn76xH8oc8E1fT/k05RtZGvf+ZLzlXzo8L9E8mX5to10iSJDwO0K6hJ+R+QWgIkSxMlFeFBf4EjIkRCIMeIrm3WslNrgO0WwCRIv4nYuQl5UAf9KjC9pBhlEY31OVAbRktywS6l0qd1dhCdXgN0UflJS0mVvvKKtGPNslsIVMVJISK09F8qZLR5IDaoscfA9bYIWdvIX6k6nuPEXLrSw9wpb6IcXfNUmYoi1vvGDAPxNIt9EN7oDE1EdLTqrCRkXJKwTeymiwJiAA9Iq/D/eEiL60FiFdR3C7Y+mY5dZzyY8vjFgl0W+P8A8JZWzIy5JZeRmV+GueWyVlA81JSllJa5rSWjDN+X1jz2iX3xnI41zWb8pYRanM3Th8l+Nd9VTnpDA3b9IpNOSx61o2DBx5tuNEUvEkJI+qWfnItGiLNMqGAl8qV0VSuHQ9fMl9CK0Au0Wwo1AFDfSLhAEbM5KIH84RKMgGY7KwRZ6HhpemFyLzvA5L+JPkUfJ0lUv/oQTI4HOoo3np+ZRUBhix1dHzAVH94BtkD6b4OJbQfmjmVsIbRTziGVvtciaXPRgRqadTJ1cdgcLdKwwufgpxVcOqWjHTdewfDV4GvW15p7y2SquR0E/UHLtX/suXkJxr2v59NRTKfxnxtfCP3d6SbtIsTnJlNO9+i7ch6As17QDWqkHYESg7hbTNOzCpZTbIQZMqfoV0kU8ijeJh9pKXXJhqKkMPd2E6rX1crKMJRwXj0WeODv8/4qTKR65cHTVPEShSKm/GZOSx6bOx64y+68TD3HRdn3VdM8dfVacS5ibI1olCqjYXlo5I+RYSd89R6Uye8v08Ja4D3oa9ZwbzLYnfWnbSgeyWZCk9/WODSA16iG/JQz/ZcDfl8rPEpy4vVmEDQ1alhvOWCP29Qgq97POEfS1uA3w/ftB9frh0jkuiCoTiU3QZnXlEpGojX9KrzzRKBRai9qvqlJkEtQqw3zlHoDRSzIrKFxqlIzB891nG+y4u6AZHskCuoLmUEv9JWXT/Xnk34cn3W+NT8VfVKb8E9GZ422gupUTKDAYgpmLmZxl5yy4djPecEXZTUvpIK9tKsMM8f6LHaYhvITpn0QS9K1weXyU6/AmkCnI050CNNUiNQMEeEmA1eaZRh7SgqP2qSIGbcwmpvRpuGakBdTASlubBWTLsolHII8iX5ejoy8QVTdzFA1ZAmfkIhpPu65PyLEDVSu0Gf/Mh9/nxkgBvU7AbrVPKlUGwZjCC3DzRA19jtqQFRe1nyUu4uAwksWmkoyoqf0rFWFCnEuIfYwZLWlC9xKcG/wqJyp9CYg4iCSl6M3qCtjLoSqec1DjYoyXR7JDtQr8sUp6VowEKZK2BynWeJyKVRP2qU8+BAmZ+1fhUpdSohmZAlwasJX1x9Izk0MqkHmBojvlTrPqyLKHldumJ8Mk+ZA4vdmrgGimusROndOFt/1nypy4taKeYyiPCz2+tQIV7CIHpeHmpNeo0GuOlpf1VW58aneqAs+GoUTYZcVvw+JCRd3JpnA5o+FUtOgjpQ2PaxaE0STXAFlogP6QuzAXeqbUhUEDdz5I7fGmppMr6qMl+TYhVw8WZi95M3urhq/OMPBXTG7qvatGDSOU1euWqKQqoYAqMJOedMuZnQC27tX0z2YuSvmvNsEBlZ7Bw1RQNVDErpKIXNmpphTJzb0SnWp6u+c6Wyp3ToiJteudsnJuyS816Y37AArqUjjBLBKqGLDCc+k4wRnaUDUOdCpqyb6wYirrP6I2whLu1XICUvld/8/Tk8u+0imgKnexV2UMpKz9N6/JCM+OlCWlYQq1an4+PoqqRo6NORcLyq8w2F1l27T62O/e1+RTvL9Zu0RtqGKyWfXOnhiEz3tXpMMXVVgVmc8MQfKzZxWoIpKi0TMXnfMMwcsUBlJ0ivD1vevq2VIkz6t9GHD1hy31wI7OK4l5QPVBJBRVdTfh2E6jJUIa07mthQsxULmCRpoxZlEYsGgqrGEpm4bGlvgfrsPtLIaKjE5nTuuPZcGcsdR0QKYdE/GS6da+3jP4V7EZaX7J01p5dqeHKZU6dRdwwiqAwq1ApUtUCi3zzQvOY3Ujn5JUlknVu7LTbMoYGks4zHqWBIvrWaHgjFv3dRdoCZAnWNlbRzuWcKkJDoqM9WmbZ1sszpNcoTPQ3Iize6uS444y9vAyvUY3kJLIBnxT4+avVo0tG3BB2iE8tKekrUOj73Iad4n1SF37lQ6Gi/SYHApkJ/Jqh6w5cKzftAQ5DCa7o0JaT/OAva6DSQ00oeo1yO38hcdqkFjGexKBMq9HQoRfUouP1rijBTE0T5vxQNheRQT7lER4fDuEMKGDfb4OjS96ktK5JpqfUxeMOso5mcH/FS5oEvV4RPp6AgjEwIGLx4fAcKMi8K+mU+7YaRH5sWVGQCf9OmaZ5DO4ko8HDFZNQY2kzoM4hH1/N+fCQecLjNwXdcxuFwrbONTI43C6N1VTwoAW+zLo66zec6DYSu6ly/Oq10oUaXk9oh0gRFdcLXgJVu/VV4lOcTrZEL67qXBrGARBvm+ChmzhhKP36JtKVc5dClYPQLEmNGrs1jLYBjMTrpKL0NLUuDRCra7AE87uunA1Vv6WW2A9syCZsjPF+HiZBboTsOrz2giE6ZLaoSrDKTpVWu0zEOiu9ppa6EP41MvepvXhnbVR3Imhm7M3UAKxnGGYny+EmdArh8HmayOEEFIyVAaMR606uP9hZkQ5KuVJ5jbwEe7/V3oH9UBN7JwIjqvWgkKCe2LfWTXS3JsicJO7MTkBpnSo0owNxACo1jMY2/crwa38NMJgVfplVa7ZVjDuyNSspcTduq7aNJK845zFvZcQjFL5s15+DfKY1IZCLFyaLZXAEyhlxY+mKp/WxkGZhGMK2S9a71Pf9AL9sG1/dwAndxE7CwHHVVxi6bugkru2gNXYdlMRZRR85oTpOXPxW73cOw2O27zraHp6Mohu8dwXh3wvxsb+jAU3z05zjEX9oFion7/g+pHl6tngHV8nzfCpqS199c8AuSJvzTLcbEOHh/QwlPZtKO7odsMGE5sQFaxWIVel4PVyj7+N3Mqe02dk7NWeH7Qhap4GUD7cUtygVVBS2Us1nXqQXsQE5DcQJKD1jLVba1F+jKB/4LCUFNbopUKHLdsypX5didm7ClB+kMmniCC6PFcyaUCM1Ny+B0g+4g2u0iECodbemXm6+q8sJOk8yHdPslpBqB5CVgKg4ADV6YYdIkeLEzDVQ7WKfOnmVu1fWyfNsSPTjMZVl9zwIbql8WgAD2mlzXDVFjVUlSqfIyZrrWbXtSqN675Zsx7tKEUGet8ssvmX0sy4QqeiIlK7RdQAKOvcmCPMHSGSrMjBxsyClgGps9OthGqQft21s97Hv21KYpo3E03TH8avmDntd4FE0QktBLv0TUoke8tCkKMNjkabFXU3TRYq75DZinu8vHCzTqRNkCcugXqPmyoQjsgTNljUbPFt4pr2D24ijf4AQ2zLDoeVL4oH6CZVqLRZdxw3yU73C0u+uwqc+g1iqYk4NtVQVbzzdA+r5V6QI1kSI8wX8WuiDr9r6sG9TFYYKUhyTysLU30IugqXp8bPl1kzlE37V+X1eIaFKXanUZ43RucqiR/1S1oWfcmqYqd/zVVsfN1X5Rd5IveScFs2nHqluemfryixRSePL6pSvqpV49iCP2VmpSbU3o/q+sxqrOmHLLa4UdfkEYgOLgCnvfT0h3JDGd5CroPlZOpte8ykUaLu+KlJQe6bkUo7rYeMpO3UHURocK3fBOu6gRv++LlLMs2klYbuCoiJ2aSG/wz112QsbpdnD/d1tDFN+gPhElWBccvQhRaAGU/V95XA2fKXX9FrGk6cvq1N+ZAWq5OVSX9jD5ueiN1MA6U5A6SrX66Tk+esiRVSp1FoopHQkwV2Gjll3GpbRq4itFv/rIkViS41VZTE2Pa1Remk1B4b6EBxmCrLwMM6QfVmk0JljIKmo9GRHPcgQ0ugOhm6dQLDYqGNI+Osihb5eVdHE8nXIRetRRfkdUGNpfXpBkPA0crX9st5MCW3Bw2SjRo/W0ZiAEmSeixOo+Keq+XkQd+ff1GjlewpHbyYZSvOUg0ALRMrq1JF4AVRQ9jeS5/n+ErVETdBR9fdXoBgrrDvguiNUQPmnYSu1JOSXRcplug54E9B1bI1VbpHfwbZbNeoMqKBQeZ5f1aIX+PHRv5vGFShUroqiTuX9CtQpbK655/j3Iw7yv99y0+LzGvz6kB2sXBirsDbAm5dALeZqgj4yW59XKguqUslQvM2lXLKhuL1kSUVcHnYOCVP80xcCxcYl4wHYgpRaHEsOOVp0rotR2idKEOoPWqqVt8dNXBtqwfLRdxwwC+DWUuXLNtalNX1KlmW1BA8hmNWqdvHwGRdpawY6M1YXlFk1qwfGrGkzbra77Xaa7vf73cP3eZ4eNtt+zqbdZrfbP2x3D49PDw8P+2n/ZNw/7vabp912t9lM+4fNmM37bba539/v53m/Nx7wdD/Oc7bZjvM4T+M4349jtv2MQYgmV7lv7apHUlXbf3Xp99dTpV7qhvs8BfGXi8h/xtb3cxLG8IcJl68luiQvJydEL5MOl2zXz4iU9CFU1UkOS9MF1l9OQY3/LBFTWzv3MyIVRjxQn9FtQx3rTCuF1GvD6PXPp/5ikRwtF9Ypmb1L3vFh5VwyTvd6DsOftD6NrfVd/tIQvSJn//a3OhU/Pzy0Z9tVLfeVsgh+zR+1PndnBaPHN9zYn4rKf4UwNR4mEo2GUAPJyy9+l3CnLLn57dubLnTGNoPfpBPV4vmyH2vN0EFkqsoo/fnZPC4NwH6cK/8u6h9HETxII5xSeuG5kCW4EthGzIRbRO768zkf/yF/wLTz7NA9koVnafx/l9Awo8YZ8fc7f/9Iduy7NIL7HZ7mo2fF05Z/f2kYImOv1W5MugadiU3Mu25Lm/hxN/7p5/hDYQ4D04B9FBVERsMPXrxA6i9Tf3yFo2sYBnJ0yalhUNzhjCshVO3kUS5JHsk8Z7li7gs9eQR3gqxvBYE0mTvexdulito9S82aJT9NcLSXoFBBs1EMYpZyEkO+lQ29dL1D7jsgchitYsh5mhcby1dlGC8jjmH8cBzXc6GdwXPcJElc9VWDp/b1vAdItHheogGh/Sxmayvz/UTDoiN9tFHg5M2W8fkp6n/+/Pbhg/hISgIXOR1xbJvbbzGifyLJ7IGhJosRjs0v59+VTsVv70xes9J2HBQreXCekVRv+2t/xlbfynjrBb1Bg4kSOHpWyKU//luEqlwMpOnbh9mKLfJQX67LfZ1iOXJIL1jnpCzZeh1Pk7U1o9fWVtQ7TIE6zoX6E6lMs12nTUk9d8ps/fssm3K+Lsdlb2haGfWfUUj7N17uAevXu7jqogaE793C1tXq3IbmLK5tmynHg/Ze6oFj+v+X2L4ZmqaNOxOtN7l/fxhM/5bHD2ccvZpfu7dfyck1jH/zLiX0LxnraxKmNB3u1LOe22IT9CklnXoUspzi8XKXUaa7xJ72gMhT9U2kR6T8h0fcrtPJzAtG34L/gvINkvSUpnpl8blNs7BLa0LVTIyKbdoL58vHcoa7dZLa0487T+mUrcMiNqPg93oM69x2uc/WzvvTeQ7n7Nq+ZDkmKluPqnbudvg0Se2blS7BJoL+QgVvDuLyHPL+UTVAamyd4wLbC48K7zXTPTNKjnHvgxe9ZaxP3XF11mtdFKl3FF2Zy8yQJKqB9uOSdAc5symJ3pescn5ywEhiSMTvtF7B+fN8OTJxDaTkhRXoNVHtRxuhSFuk5tcsIfgNgdjc1zBuTl3AYd77UZXO+JZ9QTvlcRcJQVzVbmDzMHFdU4bXYl3pcPgYrqpj1pwuM7zc+w13D1RgIfpJWcjD8Q3Hc21wQZ1Kp3ISVpMNfTTNZPdAu43gV6qqYD17OU6kfSUe7L7kUO1p1l152H02tlWtFb+eSXVJpAJL1PG2qovv3KptwyCyT4wrTe+uFjYVr5+w+T3ZeTj/9U9a/pM7HbxWGPKSdkrex8UMU8cdKiYYBsiuVyYoUYYq5NpW2aYlfOc3/dpEV15V/NkkzuyF6bfV475y39dfbZCMKlZtQenkCXr9jQ2/BuFRvFiCPH/FeDq/AdFRyIWflCWo6NryFBxFCX7h9y1tM2l/VT00eJqzOVMyz2rvfspWmY+b5bdZ9nCpWq3vLcMpfDn80k79B12p3rTy07tWCb6gcBoe2otkrViQMl/TnfxXeFVfY+kZ0zRVi2vVk/btZiFNv7Y1baNY5bNertpe8fZuSLxBNwd/aRPNrwnu8pv99qV3It8UnfnMMkBnHuMFzdGiH9UmXO3Kas3yF1SdfxGNAoWU7alVVED63tkyKUcxf0tG+Rda9MkK0EYJRyKj9qB5rjEvWfdPOPLxind2a8IVEzz4983vu3B/fd8BwfxLLYpsxwnaqWWArOr+jOysupVfo6rg7YpDwB0gdNWAePK6Tnnmq39pfS2gdFNSOqKXcPhFmP5V7hB9NaCgXMvxk8Equy16Z5vVQ0PZZdNm2s/jyXebs9Wnm79suZJ/8k/+yT/5J//ko+R/4rivQ6rvu4YAAAAASUVORK5CYII="/>
          <p:cNvSpPr>
            <a:spLocks noChangeAspect="1" noChangeArrowheads="1"/>
          </p:cNvSpPr>
          <p:nvPr/>
        </p:nvSpPr>
        <p:spPr bwMode="auto">
          <a:xfrm>
            <a:off x="8923338"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a-IR"/>
          </a:p>
        </p:txBody>
      </p:sp>
      <p:sp>
        <p:nvSpPr>
          <p:cNvPr id="6" name="AutoShape 7" descr="data:image/png;base64,iVBORw0KGgoAAAANSUhEUgAAASkAAACqCAMAAADGFElyAAAAjVBMVEX///8AAADZ2dmrq6uysrLl5eX4+Pjy8vL7+/vd3d3p6ens7Oy5ubmWlpbNzc319fWlpaWQkJC/v79gYGC2trabm5usrKzU1NSLi4t6enqCgoLPz891dXXGxsZtbW2fn59oaGhTU1NbW1tFRUVPT08xMTE7OzsdHR1JSUkoKCg3NzcqKioXFxcNDQ0UFBRQLOQeAAAaaUlEQVR4nO1diXqcvA4VYHYMxuwGs82Sre37P96VDbMkTfs3vTPJ5EuVhAEyCcxBlo9kWQb4J//kn/yTf/KX0jsffQefRHyLf/Qt3K7Yot6UzCpFxsoi8hug1jAMbLDElNbhR9/dTYnvj+pFqI2UjPvLaVn1tv9hN3WTYtojbnsPNzEBXyxnIwljbH7gbd2gEGsEaBRQnBxP5mivxvifTj0TPxhXoE7WPJe46Vv7w27qJsWsskK9ngEV6d3Hf5ThudjGnXqR8njGatW2GK3kg27pRsUMMtAW/CCkwo1To51yP+ymnon/jKyoA/fZ0XuJ7vsWNdJSql2vhptBqh13uPUOh5P6Sc6P3ksUUiQ+Hg5Ko1wECjbRbSDVOZA/sftcmMx4DPYKthHc+7nzh33av+ONmHYfn5oeUxqVaFL1RG7DTjXJYxqOMKZmzQqBKAFkwPeC7eu5eF+kHk+8SQPlNnq/j2/DmfE3Ewut2RofC5byzR5PzfWwHf3Jnmj2jjfS2vNxfwFKkwbwshuxU5CsG01a9NNzTcdVR8G73kdrH58LUzYqSNejRt4IUr8QP7DDwA4CG39wi1+mGdi+b9uVjZvLX1Da23VvUK3QpYdfNNfSKaUWMvLd1iDnp99qFe1n4j8/DIbL3e9BKnuz7AzqMaxNT0nPA59HUXXpC7oGNppJ9k82PX/wkl30KuS/3/JWOSCVaqDS43n3W5PV3zsqYiljHsdc8pwTjtgRlHz9+Un487N8fdXvLxclFTaY2Lvu9UFs8H1fP8juSfZT/nAxy5Nf6h+dpA0UQ4FaARWcgPLrpkWjmbSXb4KoSpkLxUJNOC8mKqATdr0XxeWiF1fQqShQOlW/0Ci/gKv1fY0ddqhLy8U4abNuhG6eyDTSyyEVXew/HYXbk24QaCKPxhz89IoswYMxBMe0D0fBuvW83/7Z28S64P9aJXKnxUbZ9fGcT5VHcz2W8A7B1Ksg1bGXQKku1qnJdZCqdhu8nikXDbbS/3j7X8oVkOLSUHT3vOlpplCkV9IpmeecMtKJUamWYUajU1MYfSIueZUrICWzDrfuqa+wtTFkSZNfCalx7KzCkk2stLh3eyKI2Wy6ebjk9S6AFBv7vuvxBzcdZBEHo+sbo+lXafCwb7ZTs8mvE0vgJNrTjrExVIGAMZyHmnFBIj5dkuReAKkZexhhOkBi7IOS/SDdrTJMnue66pnazE1CaEIIN/kl+6KTuIICy4G2nvLHJcg0wUNhk4s6IBdAKtPUD4gifgI2hbT78MxG6V2Brpnz9KlH3i/APDNgyO9KHeUUzp7E8+OJ+Zv6AgooSHpyHZ16F6nG/x+qTYk4lIsrIWCPduoUn/JLtU21ZQ3rKzgE7yZV+kd3H9qtGcdt28Zt5YcvepR79wgUNA4i5RzjU7Fu3HQZ5nON8iL3fH2xXukJ3P1vbIdjS6uZH+4M426HfVmzzbap0WwNJT92k0gtadoJoD+crxy5vVM65R6QivVjSNfxULe5QojnKkIfjal4idbcvvJOVxKR7Qxj32/iwhdgD8ADCu0ApCJQRejaWTAM8i41RoQRDh475zUYnHsrUkSbq+5gnPzNRZngNcX3BbkzHkR55mDfP6M4flyKCTWmm2MhoTIZxJEKYwCLkXpjX2ziywA0SLgsIfUSWbWwLVfXNMeuGZEi8YIU0ep6BAr8/D2j+f+PRMQC7kMxUwTjvmE8bu2wc4PAb2My1Nn9D2P/SJoIBlScOIYiYiBjoJwBMUFg4x1sp84l1GFCrRhq8Bn+ojBWsFX6XYNIWQsiC1BnajRGn0WnAhCxCakPqC6B4LnRN9/vNvfG1Bi7IZ1zN+WQtxwKAlRKEBxSHkODyEgTaAyCBI7Av+ZuUuNL5NkicPFdayxYDcOYBmpQ4Y54WCqgvO54dUckBn3ttm5QWgZ1UgPFTxkOyHzcwZeQgi8lngEeD3YoII+pi74ttUXi43uDDlo88nvgOfLsWnULAv/JgC8uVZFyGj7p/66AklKgfhVhAwrZ50B1YD8Vv7izm5OKwaA+rA8MrUyXBHJAnUFzJGwPMQpq1BkgoUiCHga3V9GAAT81smxmNwoqZtYQxUBaDVUUp8pwtXokf0CgeAS9x1wrEUBVZ+icWhs+AzDH8Sofy8o9/9ehTdt9+3Asc6rIRM3Az53bPlpfTzhcQodnShNGfFFQuQLSMExdhrbYHxAsVIZSRvjCW1bhm7jJKhehsvFtNRQJVa1PjVchUMjXDV5LOiig3DOgRtz45LKDJasgeU5bQ41yuirYGYKj+xBXD3MGsPdtSOCNQYXaiUuo8QNgr14EiFkSWLFEdYp8YjoNahUNkBDQkLqoR8Jr3KpANiSgRFiTETRQjUJFIFQiTGp8qZXfp8ardGLZhEjlnqEeY3gCKtC7IrqKnTIfJot+40NNdsYmn76xH8oc8E1fT/k05RtZGvf+ZLzlXzo8L9E8mX5to10iSJDwO0K6hJ+R+QWgIkSxMlFeFBf4EjIkRCIMeIrm3WslNrgO0WwCRIv4nYuQl5UAf9KjC9pBhlEY31OVAbRktywS6l0qd1dhCdXgN0UflJS0mVvvKKtGPNslsIVMVJISK09F8qZLR5IDaoscfA9bYIWdvIX6k6nuPEXLrSw9wpb6IcXfNUmYoi1vvGDAPxNIt9EN7oDE1EdLTqrCRkXJKwTeymiwJiAA9Iq/D/eEiL60FiFdR3C7Y+mY5dZzyY8vjFgl0W+P8A8JZWzIy5JZeRmV+GueWyVlA81JSllJa5rSWjDN+X1jz2iX3xnI41zWb8pYRanM3Th8l+Nd9VTnpDA3b9IpNOSx61o2DBx5tuNEUvEkJI+qWfnItGiLNMqGAl8qV0VSuHQ9fMl9CK0Au0Wwo1AFDfSLhAEbM5KIH84RKMgGY7KwRZ6HhpemFyLzvA5L+JPkUfJ0lUv/oQTI4HOoo3np+ZRUBhix1dHzAVH94BtkD6b4OJbQfmjmVsIbRTziGVvtciaXPRgRqadTJ1cdgcLdKwwufgpxVcOqWjHTdewfDV4GvW15p7y2SquR0E/UHLtX/suXkJxr2v59NRTKfxnxtfCP3d6SbtIsTnJlNO9+i7ch6As17QDWqkHYESg7hbTNOzCpZTbIQZMqfoV0kU8ijeJh9pKXXJhqKkMPd2E6rX1crKMJRwXj0WeODv8/4qTKR65cHTVPEShSKm/GZOSx6bOx64y+68TD3HRdn3VdM8dfVacS5ibI1olCqjYXlo5I+RYSd89R6Uye8v08Ja4D3oa9ZwbzLYnfWnbSgeyWZCk9/WODSA16iG/JQz/ZcDfl8rPEpy4vVmEDQ1alhvOWCP29Qgq97POEfS1uA3w/ftB9frh0jkuiCoTiU3QZnXlEpGojX9KrzzRKBRai9qvqlJkEtQqw3zlHoDRSzIrKFxqlIzB891nG+y4u6AZHskCuoLmUEv9JWXT/Xnk34cn3W+NT8VfVKb8E9GZ422gupUTKDAYgpmLmZxl5yy4djPecEXZTUvpIK9tKsMM8f6LHaYhvITpn0QS9K1weXyU6/AmkCnI050CNNUiNQMEeEmA1eaZRh7SgqP2qSIGbcwmpvRpuGakBdTASlubBWTLsolHII8iX5ejoy8QVTdzFA1ZAmfkIhpPu65PyLEDVSu0Gf/Mh9/nxkgBvU7AbrVPKlUGwZjCC3DzRA19jtqQFRe1nyUu4uAwksWmkoyoqf0rFWFCnEuIfYwZLWlC9xKcG/wqJyp9CYg4iCSl6M3qCtjLoSqec1DjYoyXR7JDtQr8sUp6VowEKZK2BynWeJyKVRP2qU8+BAmZ+1fhUpdSohmZAlwasJX1x9Izk0MqkHmBojvlTrPqyLKHldumJ8Mk+ZA4vdmrgGimusROndOFt/1nypy4taKeYyiPCz2+tQIV7CIHpeHmpNeo0GuOlpf1VW58aneqAs+GoUTYZcVvw+JCRd3JpnA5o+FUtOgjpQ2PaxaE0STXAFlogP6QuzAXeqbUhUEDdz5I7fGmppMr6qMl+TYhVw8WZi95M3urhq/OMPBXTG7qvatGDSOU1euWqKQqoYAqMJOedMuZnQC27tX0z2YuSvmvNsEBlZ7Bw1RQNVDErpKIXNmpphTJzb0SnWp6u+c6Wyp3ToiJteudsnJuyS816Y37AArqUjjBLBKqGLDCc+k4wRnaUDUOdCpqyb6wYirrP6I2whLu1XICUvld/8/Tk8u+0imgKnexV2UMpKz9N6/JCM+OlCWlYQq1an4+PoqqRo6NORcLyq8w2F1l27T62O/e1+RTvL9Zu0RtqGKyWfXOnhiEz3tXpMMXVVgVmc8MQfKzZxWoIpKi0TMXnfMMwcsUBlJ0ivD1vevq2VIkz6t9GHD1hy31wI7OK4l5QPVBJBRVdTfh2E6jJUIa07mthQsxULmCRpoxZlEYsGgqrGEpm4bGlvgfrsPtLIaKjE5nTuuPZcGcsdR0QKYdE/GS6da+3jP4V7EZaX7J01p5dqeHKZU6dRdwwiqAwq1ApUtUCi3zzQvOY3Ujn5JUlknVu7LTbMoYGks4zHqWBIvrWaHgjFv3dRdoCZAnWNlbRzuWcKkJDoqM9WmbZ1sszpNcoTPQ3Iize6uS444y9vAyvUY3kJLIBnxT4+avVo0tG3BB2iE8tKekrUOj73Iad4n1SF37lQ6Gi/SYHApkJ/Jqh6w5cKzftAQ5DCa7o0JaT/OAva6DSQ00oeo1yO38hcdqkFjGexKBMq9HQoRfUouP1rijBTE0T5vxQNheRQT7lER4fDuEMKGDfb4OjS96ktK5JpqfUxeMOso5mcH/FS5oEvV4RPp6AgjEwIGLx4fAcKMi8K+mU+7YaRH5sWVGQCf9OmaZ5DO4ko8HDFZNQY2kzoM4hH1/N+fCQecLjNwXdcxuFwrbONTI43C6N1VTwoAW+zLo66zec6DYSu6ly/Oq10oUaXk9oh0gRFdcLXgJVu/VV4lOcTrZEL67qXBrGARBvm+ChmzhhKP36JtKVc5dClYPQLEmNGrs1jLYBjMTrpKL0NLUuDRCra7AE87uunA1Vv6WW2A9syCZsjPF+HiZBboTsOrz2giE6ZLaoSrDKTpVWu0zEOiu9ppa6EP41MvepvXhnbVR3Imhm7M3UAKxnGGYny+EmdArh8HmayOEEFIyVAaMR606uP9hZkQ5KuVJ5jbwEe7/V3oH9UBN7JwIjqvWgkKCe2LfWTXS3JsicJO7MTkBpnSo0owNxACo1jMY2/crwa38NMJgVfplVa7ZVjDuyNSspcTduq7aNJK845zFvZcQjFL5s15+DfKY1IZCLFyaLZXAEyhlxY+mKp/WxkGZhGMK2S9a71Pf9AL9sG1/dwAndxE7CwHHVVxi6bugkru2gNXYdlMRZRR85oTpOXPxW73cOw2O27zraHp6Mohu8dwXh3wvxsb+jAU3z05zjEX9oFion7/g+pHl6tngHV8nzfCpqS199c8AuSJvzTLcbEOHh/QwlPZtKO7odsMGE5sQFaxWIVel4PVyj7+N3Mqe02dk7NWeH7Qhap4GUD7cUtygVVBS2Us1nXqQXsQE5DcQJKD1jLVba1F+jKB/4LCUFNbopUKHLdsypX5didm7ClB+kMmniCC6PFcyaUCM1Ny+B0g+4g2u0iECodbemXm6+q8sJOk8yHdPslpBqB5CVgKg4ADV6YYdIkeLEzDVQ7WKfOnmVu1fWyfNsSPTjMZVl9zwIbql8WgAD2mlzXDVFjVUlSqfIyZrrWbXtSqN675Zsx7tKEUGet8ssvmX0sy4QqeiIlK7RdQAKOvcmCPMHSGSrMjBxsyClgGps9OthGqQft21s97Hv21KYpo3E03TH8avmDntd4FE0QktBLv0TUoke8tCkKMNjkabFXU3TRYq75DZinu8vHCzTqRNkCcugXqPmyoQjsgTNljUbPFt4pr2D24ijf4AQ2zLDoeVL4oH6CZVqLRZdxw3yU73C0u+uwqc+g1iqYk4NtVQVbzzdA+r5V6QI1kSI8wX8WuiDr9r6sG9TFYYKUhyTysLU30IugqXp8bPl1kzlE37V+X1eIaFKXanUZ43RucqiR/1S1oWfcmqYqd/zVVsfN1X5Rd5IveScFs2nHqluemfryixRSePL6pSvqpV49iCP2VmpSbU3o/q+sxqrOmHLLa4UdfkEYgOLgCnvfT0h3JDGd5CroPlZOpte8ykUaLu+KlJQe6bkUo7rYeMpO3UHURocK3fBOu6gRv++LlLMs2klYbuCoiJ2aSG/wz112QsbpdnD/d1tDFN+gPhElWBccvQhRaAGU/V95XA2fKXX9FrGk6cvq1N+ZAWq5OVSX9jD5ueiN1MA6U5A6SrX66Tk+esiRVSp1FoopHQkwV2Gjll3GpbRq4itFv/rIkViS41VZTE2Pa1Remk1B4b6EBxmCrLwMM6QfVmk0JljIKmo9GRHPcgQ0ugOhm6dQLDYqGNI+Osihb5eVdHE8nXIRetRRfkdUGNpfXpBkPA0crX9st5MCW3Bw2SjRo/W0ZiAEmSeixOo+Keq+XkQd+ff1GjlewpHbyYZSvOUg0ALRMrq1JF4AVRQ9jeS5/n+ErVETdBR9fdXoBgrrDvguiNUQPmnYSu1JOSXRcplug54E9B1bI1VbpHfwbZbNeoMqKBQeZ5f1aIX+PHRv5vGFShUroqiTuX9CtQpbK655/j3Iw7yv99y0+LzGvz6kB2sXBirsDbAm5dALeZqgj4yW59XKguqUslQvM2lXLKhuL1kSUVcHnYOCVP80xcCxcYl4wHYgpRaHEsOOVp0rotR2idKEOoPWqqVt8dNXBtqwfLRdxwwC+DWUuXLNtalNX1KlmW1BA8hmNWqdvHwGRdpawY6M1YXlFk1qwfGrGkzbra77Xaa7vf73cP3eZ4eNtt+zqbdZrfbP2x3D49PDw8P+2n/ZNw/7vabp912t9lM+4fNmM37bba539/v53m/Nx7wdD/Oc7bZjvM4T+M4349jtv2MQYgmV7lv7apHUlXbf3Xp99dTpV7qhvs8BfGXi8h/xtb3cxLG8IcJl68luiQvJydEL5MOl2zXz4iU9CFU1UkOS9MF1l9OQY3/LBFTWzv3MyIVRjxQn9FtQx3rTCuF1GvD6PXPp/5ikRwtF9Ypmb1L3vFh5VwyTvd6DsOftD6NrfVd/tIQvSJn//a3OhU/Pzy0Z9tVLfeVsgh+zR+1PndnBaPHN9zYn4rKf4UwNR4mEo2GUAPJyy9+l3CnLLn57dubLnTGNoPfpBPV4vmyH2vN0EFkqsoo/fnZPC4NwH6cK/8u6h9HETxII5xSeuG5kCW4EthGzIRbRO768zkf/yF/wLTz7NA9koVnafx/l9Awo8YZ8fc7f/9Iduy7NIL7HZ7mo2fF05Z/f2kYImOv1W5MugadiU3Mu25Lm/hxN/7p5/hDYQ4D04B9FBVERsMPXrxA6i9Tf3yFo2sYBnJ0yalhUNzhjCshVO3kUS5JHsk8Z7li7gs9eQR3gqxvBYE0mTvexdulito9S82aJT9NcLSXoFBBs1EMYpZyEkO+lQ29dL1D7jsgchitYsh5mhcby1dlGC8jjmH8cBzXc6GdwXPcJElc9VWDp/b1vAdItHheogGh/Sxmayvz/UTDoiN9tFHg5M2W8fkp6n/+/Pbhg/hISgIXOR1xbJvbbzGifyLJ7IGhJosRjs0v59+VTsVv70xes9J2HBQreXCekVRv+2t/xlbfynjrBb1Bg4kSOHpWyKU//luEqlwMpOnbh9mKLfJQX67LfZ1iOXJIL1jnpCzZeh1Pk7U1o9fWVtQ7TIE6zoX6E6lMs12nTUk9d8ps/fssm3K+Lsdlb2haGfWfUUj7N17uAevXu7jqogaE793C1tXq3IbmLK5tmynHg/Ze6oFj+v+X2L4ZmqaNOxOtN7l/fxhM/5bHD2ccvZpfu7dfyck1jH/zLiX0LxnraxKmNB3u1LOe22IT9CklnXoUspzi8XKXUaa7xJ72gMhT9U2kR6T8h0fcrtPJzAtG34L/gvINkvSUpnpl8blNs7BLa0LVTIyKbdoL58vHcoa7dZLa0487T+mUrcMiNqPg93oM69x2uc/WzvvTeQ7n7Nq+ZDkmKluPqnbudvg0Se2blS7BJoL+QgVvDuLyHPL+UTVAamyd4wLbC48K7zXTPTNKjnHvgxe9ZaxP3XF11mtdFKl3FF2Zy8yQJKqB9uOSdAc5symJ3pescn5ywEhiSMTvtF7B+fN8OTJxDaTkhRXoNVHtRxuhSFuk5tcsIfgNgdjc1zBuTl3AYd77UZXO+JZ9QTvlcRcJQVzVbmDzMHFdU4bXYl3pcPgYrqpj1pwuM7zc+w13D1RgIfpJWcjD8Q3Hc21wQZ1Kp3ISVpMNfTTNZPdAu43gV6qqYD17OU6kfSUe7L7kUO1p1l152H02tlWtFb+eSXVJpAJL1PG2qovv3KptwyCyT4wrTe+uFjYVr5+w+T3ZeTj/9U9a/pM7HbxWGPKSdkrex8UMU8cdKiYYBsiuVyYoUYYq5NpW2aYlfOc3/dpEV15V/NkkzuyF6bfV475y39dfbZCMKlZtQenkCXr9jQ2/BuFRvFiCPH/FeDq/AdFRyIWflCWo6NryFBxFCX7h9y1tM2l/VT00eJqzOVMyz2rvfspWmY+b5bdZ9nCpWq3vLcMpfDn80k79B12p3rTy07tWCb6gcBoe2otkrViQMl/TnfxXeFVfY+kZ0zRVi2vVk/btZiFNv7Y1baNY5bNertpe8fZuSLxBNwd/aRPNrwnu8pv99qV3It8UnfnMMkBnHuMFzdGiH9UmXO3Kas3yF1SdfxGNAoWU7alVVED63tkyKUcxf0tG+Rda9MkK0EYJRyKj9qB5rjEvWfdPOPLxind2a8IVEzz4983vu3B/fd8BwfxLLYpsxwnaqWWArOr+jOysupVfo6rg7YpDwB0gdNWAePK6Tnnmq39pfS2gdFNSOqKXcPhFmP5V7hB9NaCgXMvxk8Equy16Z5vVQ0PZZdNm2s/jyXebs9Wnm79suZJ/8k/+yT/5J//ko+R/4rivQ6rvu4YAAAAASUVORK5CYII="/>
          <p:cNvSpPr>
            <a:spLocks noChangeAspect="1" noChangeArrowheads="1"/>
          </p:cNvSpPr>
          <p:nvPr/>
        </p:nvSpPr>
        <p:spPr bwMode="auto">
          <a:xfrm>
            <a:off x="9075738"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a-IR"/>
          </a:p>
        </p:txBody>
      </p:sp>
      <p:pic>
        <p:nvPicPr>
          <p:cNvPr id="2056" name="Picture 8" descr="C:\Users\valiasr\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3269871"/>
            <a:ext cx="2828925" cy="1619250"/>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C:\Users\valiasr\Desktop\download.jpg"/>
          <p:cNvPicPr>
            <a:picLocks noChangeAspect="1" noChangeArrowheads="1"/>
          </p:cNvPicPr>
          <p:nvPr/>
        </p:nvPicPr>
        <p:blipFill rotWithShape="1">
          <a:blip r:embed="rId5">
            <a:extLst>
              <a:ext uri="{28A0092B-C50C-407E-A947-70E740481C1C}">
                <a14:useLocalDpi xmlns:a14="http://schemas.microsoft.com/office/drawing/2010/main" val="0"/>
              </a:ext>
            </a:extLst>
          </a:blip>
          <a:srcRect b="8331"/>
          <a:stretch/>
        </p:blipFill>
        <p:spPr bwMode="auto">
          <a:xfrm>
            <a:off x="2819400" y="3299807"/>
            <a:ext cx="2409825" cy="173755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p:cNvPicPr>
            <a:picLocks noChangeAspect="1" noChangeArrowheads="1"/>
          </p:cNvPicPr>
          <p:nvPr/>
        </p:nvPicPr>
        <p:blipFill>
          <a:blip r:embed="rId6">
            <a:extLst>
              <a:ext uri="{BEBA8EAE-BF5A-486C-A8C5-ECC9F3942E4B}">
                <a14:imgProps xmlns:a14="http://schemas.microsoft.com/office/drawing/2010/main">
                  <a14:imgLayer r:embed="rId7">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09600" y="2800350"/>
            <a:ext cx="5027474" cy="1757363"/>
          </a:xfrm>
          <a:prstGeom prst="rect">
            <a:avLst/>
          </a:prstGeom>
          <a:solidFill>
            <a:srgbClr val="FFFFFF">
              <a:shade val="85000"/>
            </a:srgbClr>
          </a:solidFill>
          <a:ln w="88900" cap="sq">
            <a:solidFill>
              <a:srgbClr val="FFFFFF"/>
            </a:solidFill>
            <a:miter lim="800000"/>
          </a:ln>
          <a:effectLst>
            <a:glow rad="139700">
              <a:schemeClr val="accent2">
                <a:satMod val="175000"/>
                <a:alpha val="40000"/>
              </a:schemeClr>
            </a:glow>
            <a:outerShdw dist="35921" dir="2700000" algn="ctr" rotWithShape="0">
              <a:schemeClr val="bg2"/>
            </a:outerShdw>
          </a:effectLst>
          <a:scene3d>
            <a:camera prst="orthographicFront"/>
            <a:lightRig rig="twoPt" dir="t">
              <a:rot lat="0" lon="0" rev="7200000"/>
            </a:lightRig>
          </a:scene3d>
          <a:sp3d>
            <a:bevelT w="25400" h="19050"/>
            <a:contourClr>
              <a:srgbClr val="FFFFFF"/>
            </a:contourClr>
          </a:sp3d>
          <a:extLst/>
        </p:spPr>
      </p:pic>
      <p:sp>
        <p:nvSpPr>
          <p:cNvPr id="13" name="Content Placeholder 1"/>
          <p:cNvSpPr>
            <a:spLocks noGrp="1"/>
          </p:cNvSpPr>
          <p:nvPr>
            <p:ph sz="quarter" idx="13"/>
          </p:nvPr>
        </p:nvSpPr>
        <p:spPr>
          <a:xfrm>
            <a:off x="5410200" y="879096"/>
            <a:ext cx="3819525" cy="3200400"/>
          </a:xfrm>
        </p:spPr>
        <p:txBody>
          <a:bodyPr>
            <a:normAutofit/>
          </a:bodyPr>
          <a:lstStyle/>
          <a:p>
            <a:r>
              <a:rPr lang="en-US" sz="1800" b="1" dirty="0"/>
              <a:t>Fundamentals of </a:t>
            </a:r>
            <a:r>
              <a:rPr lang="en-US" sz="1800" b="1" dirty="0" smtClean="0"/>
              <a:t>Vibration</a:t>
            </a:r>
          </a:p>
          <a:p>
            <a:pPr marL="712788" indent="-319088">
              <a:buFont typeface="Wingdings" pitchFamily="2" charset="2"/>
              <a:buChar char="v"/>
            </a:pPr>
            <a:r>
              <a:rPr lang="en-US" sz="1800" dirty="0"/>
              <a:t>Free </a:t>
            </a:r>
            <a:r>
              <a:rPr lang="en-US" sz="1800" dirty="0" smtClean="0"/>
              <a:t>Vibration</a:t>
            </a:r>
          </a:p>
          <a:p>
            <a:pPr marL="712788" indent="-319088">
              <a:buFont typeface="Wingdings" pitchFamily="2" charset="2"/>
              <a:buChar char="v"/>
            </a:pPr>
            <a:r>
              <a:rPr lang="en-US" sz="1800" i="1" dirty="0"/>
              <a:t>Forced </a:t>
            </a:r>
            <a:r>
              <a:rPr lang="en-US" sz="1800" i="1" dirty="0" smtClean="0"/>
              <a:t>Vibration</a:t>
            </a:r>
          </a:p>
          <a:p>
            <a:pPr marL="712788" indent="-319088">
              <a:buFont typeface="Wingdings" pitchFamily="2" charset="2"/>
              <a:buChar char="v"/>
            </a:pPr>
            <a:r>
              <a:rPr lang="en-US" sz="1800" i="1" dirty="0" smtClean="0"/>
              <a:t>Dynamical Degree </a:t>
            </a:r>
            <a:r>
              <a:rPr lang="en-US" sz="1800" i="1" dirty="0"/>
              <a:t>of </a:t>
            </a:r>
            <a:r>
              <a:rPr lang="en-US" sz="1800" i="1" dirty="0" smtClean="0"/>
              <a:t>Freedom</a:t>
            </a:r>
          </a:p>
          <a:p>
            <a:pPr marL="712788" indent="-319088">
              <a:buFont typeface="Wingdings" pitchFamily="2" charset="2"/>
              <a:buChar char="v"/>
            </a:pPr>
            <a:r>
              <a:rPr lang="en-US" sz="1800" i="1" dirty="0" smtClean="0"/>
              <a:t>Damped System</a:t>
            </a:r>
          </a:p>
          <a:p>
            <a:pPr marL="712788" indent="-319088">
              <a:buFont typeface="Wingdings" pitchFamily="2" charset="2"/>
              <a:buChar char="v"/>
            </a:pPr>
            <a:r>
              <a:rPr lang="en-US" sz="1800" i="1" dirty="0" err="1" smtClean="0"/>
              <a:t>Undamped</a:t>
            </a:r>
            <a:r>
              <a:rPr lang="en-US" sz="1800" i="1" dirty="0" smtClean="0"/>
              <a:t> </a:t>
            </a:r>
            <a:r>
              <a:rPr lang="en-US" sz="1800" i="1" dirty="0"/>
              <a:t>System</a:t>
            </a:r>
            <a:endParaRPr lang="fa-IR" sz="1800" dirty="0"/>
          </a:p>
        </p:txBody>
      </p:sp>
    </p:spTree>
    <p:extLst>
      <p:ext uri="{BB962C8B-B14F-4D97-AF65-F5344CB8AC3E}">
        <p14:creationId xmlns:p14="http://schemas.microsoft.com/office/powerpoint/2010/main" val="2759649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type="title"/>
          </p:nvPr>
        </p:nvSpPr>
        <p:spPr>
          <a:xfrm>
            <a:off x="609600" y="57150"/>
            <a:ext cx="8153400" cy="609600"/>
          </a:xfrm>
        </p:spPr>
        <p:txBody>
          <a:bodyPr>
            <a:noAutofit/>
          </a:bodyPr>
          <a:lstStyle/>
          <a:p>
            <a:r>
              <a:rPr lang="en-US" sz="3800" dirty="0"/>
              <a:t>A Review on Vibration</a:t>
            </a:r>
            <a:endParaRPr lang="fa-IR" sz="3800" dirty="0"/>
          </a:p>
        </p:txBody>
      </p:sp>
      <p:sp>
        <p:nvSpPr>
          <p:cNvPr id="6" name="Content Placeholder 5"/>
          <p:cNvSpPr>
            <a:spLocks noGrp="1"/>
          </p:cNvSpPr>
          <p:nvPr>
            <p:ph sz="quarter" idx="13"/>
          </p:nvPr>
        </p:nvSpPr>
        <p:spPr>
          <a:xfrm>
            <a:off x="609600" y="895350"/>
            <a:ext cx="5867400" cy="3725825"/>
          </a:xfrm>
        </p:spPr>
        <p:txBody>
          <a:bodyPr>
            <a:normAutofit/>
          </a:bodyPr>
          <a:lstStyle/>
          <a:p>
            <a:r>
              <a:rPr lang="en-US" sz="1800" b="1" dirty="0"/>
              <a:t>Free Vibration of a SDOF system</a:t>
            </a:r>
            <a:endParaRPr lang="fa-IR" sz="1800" b="1"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1047750"/>
            <a:ext cx="3462338" cy="1822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14400" y="1512020"/>
            <a:ext cx="1371600" cy="678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14400" y="2340029"/>
            <a:ext cx="2533650"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7712" y="2954391"/>
            <a:ext cx="892699" cy="607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9"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7712" y="3668398"/>
            <a:ext cx="2867025" cy="655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0" name="Picture 8"/>
          <p:cNvPicPr>
            <a:picLocks noChangeAspect="1" noChangeArrowheads="1"/>
          </p:cNvPicPr>
          <p:nvPr/>
        </p:nvPicPr>
        <p:blipFill>
          <a:blip r:embed="rId9">
            <a:extLst>
              <a:ext uri="{BEBA8EAE-BF5A-486C-A8C5-ECC9F3942E4B}">
                <a14:imgProps xmlns:a14="http://schemas.microsoft.com/office/drawing/2010/main">
                  <a14:imgLayer r:embed="rId10">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292462" y="2800350"/>
            <a:ext cx="3732476" cy="2278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384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fade">
                                      <p:cBhvr>
                                        <p:cTn id="7" dur="500"/>
                                        <p:tgtEl>
                                          <p:spTgt spid="307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078"/>
                                        </p:tgtEl>
                                        <p:attrNameLst>
                                          <p:attrName>style.visibility</p:attrName>
                                        </p:attrNameLst>
                                      </p:cBhvr>
                                      <p:to>
                                        <p:strVal val="visible"/>
                                      </p:to>
                                    </p:set>
                                    <p:anim calcmode="lin" valueType="num">
                                      <p:cBhvr additive="base">
                                        <p:cTn id="12" dur="500" fill="hold"/>
                                        <p:tgtEl>
                                          <p:spTgt spid="3078"/>
                                        </p:tgtEl>
                                        <p:attrNameLst>
                                          <p:attrName>ppt_x</p:attrName>
                                        </p:attrNameLst>
                                      </p:cBhvr>
                                      <p:tavLst>
                                        <p:tav tm="0">
                                          <p:val>
                                            <p:strVal val="#ppt_x"/>
                                          </p:val>
                                        </p:tav>
                                        <p:tav tm="100000">
                                          <p:val>
                                            <p:strVal val="#ppt_x"/>
                                          </p:val>
                                        </p:tav>
                                      </p:tavLst>
                                    </p:anim>
                                    <p:anim calcmode="lin" valueType="num">
                                      <p:cBhvr additive="base">
                                        <p:cTn id="13" dur="500" fill="hold"/>
                                        <p:tgtEl>
                                          <p:spTgt spid="307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079"/>
                                        </p:tgtEl>
                                        <p:attrNameLst>
                                          <p:attrName>style.visibility</p:attrName>
                                        </p:attrNameLst>
                                      </p:cBhvr>
                                      <p:to>
                                        <p:strVal val="visible"/>
                                      </p:to>
                                    </p:set>
                                    <p:animEffect transition="in" filter="barn(inVertical)">
                                      <p:cBhvr>
                                        <p:cTn id="18" dur="500"/>
                                        <p:tgtEl>
                                          <p:spTgt spid="3079"/>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080"/>
                                        </p:tgtEl>
                                        <p:attrNameLst>
                                          <p:attrName>style.visibility</p:attrName>
                                        </p:attrNameLst>
                                      </p:cBhvr>
                                      <p:to>
                                        <p:strVal val="visible"/>
                                      </p:to>
                                    </p:set>
                                    <p:animEffect transition="in" filter="circle(in)">
                                      <p:cBhvr>
                                        <p:cTn id="23" dur="2000"/>
                                        <p:tgtEl>
                                          <p:spTgt spid="3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895350"/>
            <a:ext cx="7848600" cy="3725825"/>
          </a:xfrm>
        </p:spPr>
        <p:txBody>
          <a:bodyPr>
            <a:normAutofit/>
          </a:bodyPr>
          <a:lstStyle/>
          <a:p>
            <a:r>
              <a:rPr lang="en-US" sz="1800" b="1" dirty="0"/>
              <a:t>Forced Vibration of a SDOF system</a:t>
            </a:r>
            <a:endParaRPr lang="fa-IR" sz="1800" b="1" dirty="0"/>
          </a:p>
        </p:txBody>
      </p:sp>
      <p:sp>
        <p:nvSpPr>
          <p:cNvPr id="4" name="Title 3"/>
          <p:cNvSpPr>
            <a:spLocks noGrp="1"/>
          </p:cNvSpPr>
          <p:nvPr>
            <p:ph type="title"/>
          </p:nvPr>
        </p:nvSpPr>
        <p:spPr/>
        <p:txBody>
          <a:bodyPr>
            <a:normAutofit fontScale="90000"/>
          </a:bodyPr>
          <a:lstStyle/>
          <a:p>
            <a:r>
              <a:rPr lang="en-US" sz="4400" dirty="0"/>
              <a:t>A Review on Vibration</a:t>
            </a:r>
            <a:endParaRPr lang="fa-IR" dirty="0"/>
          </a:p>
        </p:txBody>
      </p:sp>
      <p:pic>
        <p:nvPicPr>
          <p:cNvPr id="4098"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172200" y="1352550"/>
            <a:ext cx="2366963" cy="213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581150"/>
            <a:ext cx="1971675"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2238375"/>
            <a:ext cx="351472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3028950"/>
            <a:ext cx="5086350"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7">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2687711" y="3790950"/>
            <a:ext cx="32004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7"/>
          <p:cNvPicPr>
            <a:picLocks noChangeAspect="1" noChangeArrowheads="1"/>
          </p:cNvPicPr>
          <p:nvPr/>
        </p:nvPicPr>
        <p:blipFill>
          <a:blip r:embed="rId8">
            <a:duotone>
              <a:prstClr val="black"/>
              <a:schemeClr val="accent6">
                <a:lumMod val="20000"/>
                <a:lumOff val="80000"/>
                <a:tint val="45000"/>
                <a:satMod val="400000"/>
              </a:schemeClr>
            </a:duotone>
            <a:extLst>
              <a:ext uri="{28A0092B-C50C-407E-A947-70E740481C1C}">
                <a14:useLocalDpi xmlns:a14="http://schemas.microsoft.com/office/drawing/2010/main" val="0"/>
              </a:ext>
            </a:extLst>
          </a:blip>
          <a:srcRect/>
          <a:stretch>
            <a:fillRect/>
          </a:stretch>
        </p:blipFill>
        <p:spPr bwMode="auto">
          <a:xfrm>
            <a:off x="689163" y="1462087"/>
            <a:ext cx="2791449" cy="313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4" name="Picture 8"/>
          <p:cNvPicPr>
            <a:picLocks noChangeAspect="1" noChangeArrowheads="1"/>
          </p:cNvPicPr>
          <p:nvPr/>
        </p:nvPicPr>
        <p:blipFill>
          <a:blip r:embed="rId9">
            <a:extLst>
              <a:ext uri="{BEBA8EAE-BF5A-486C-A8C5-ECC9F3942E4B}">
                <a14:imgProps xmlns:a14="http://schemas.microsoft.com/office/drawing/2010/main">
                  <a14:imgLayer r:embed="rId10">
                    <a14:imgEffect>
                      <a14:colorTemperature colorTemp="8800"/>
                    </a14:imgEffect>
                  </a14:imgLayer>
                </a14:imgProps>
              </a:ext>
              <a:ext uri="{28A0092B-C50C-407E-A947-70E740481C1C}">
                <a14:useLocalDpi xmlns:a14="http://schemas.microsoft.com/office/drawing/2010/main" val="0"/>
              </a:ext>
            </a:extLst>
          </a:blip>
          <a:srcRect/>
          <a:stretch>
            <a:fillRect/>
          </a:stretch>
        </p:blipFill>
        <p:spPr bwMode="auto">
          <a:xfrm>
            <a:off x="4252469" y="1693234"/>
            <a:ext cx="4352205" cy="267143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87104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barn(inVertical)">
                                      <p:cBhvr>
                                        <p:cTn id="7" dur="500"/>
                                        <p:tgtEl>
                                          <p:spTgt spid="41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wipe(down)">
                                      <p:cBhvr>
                                        <p:cTn id="12" dur="500"/>
                                        <p:tgtEl>
                                          <p:spTgt spid="410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102"/>
                                        </p:tgtEl>
                                        <p:attrNameLst>
                                          <p:attrName>style.visibility</p:attrName>
                                        </p:attrNameLst>
                                      </p:cBhvr>
                                      <p:to>
                                        <p:strVal val="visible"/>
                                      </p:to>
                                    </p:set>
                                    <p:animEffect transition="in" filter="wipe(down)">
                                      <p:cBhvr>
                                        <p:cTn id="17" dur="500"/>
                                        <p:tgtEl>
                                          <p:spTgt spid="4102"/>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103"/>
                                        </p:tgtEl>
                                        <p:attrNameLst>
                                          <p:attrName>style.visibility</p:attrName>
                                        </p:attrNameLst>
                                      </p:cBhvr>
                                      <p:to>
                                        <p:strVal val="visible"/>
                                      </p:to>
                                    </p:set>
                                    <p:animEffect transition="in" filter="fade">
                                      <p:cBhvr>
                                        <p:cTn id="22" dur="1000"/>
                                        <p:tgtEl>
                                          <p:spTgt spid="4103"/>
                                        </p:tgtEl>
                                      </p:cBhvr>
                                    </p:animEffect>
                                    <p:anim calcmode="lin" valueType="num">
                                      <p:cBhvr>
                                        <p:cTn id="23" dur="1000" fill="hold"/>
                                        <p:tgtEl>
                                          <p:spTgt spid="4103"/>
                                        </p:tgtEl>
                                        <p:attrNameLst>
                                          <p:attrName>ppt_x</p:attrName>
                                        </p:attrNameLst>
                                      </p:cBhvr>
                                      <p:tavLst>
                                        <p:tav tm="0">
                                          <p:val>
                                            <p:strVal val="#ppt_x"/>
                                          </p:val>
                                        </p:tav>
                                        <p:tav tm="100000">
                                          <p:val>
                                            <p:strVal val="#ppt_x"/>
                                          </p:val>
                                        </p:tav>
                                      </p:tavLst>
                                    </p:anim>
                                    <p:anim calcmode="lin" valueType="num">
                                      <p:cBhvr>
                                        <p:cTn id="24" dur="1000" fill="hold"/>
                                        <p:tgtEl>
                                          <p:spTgt spid="410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4104"/>
                                        </p:tgtEl>
                                        <p:attrNameLst>
                                          <p:attrName>style.visibility</p:attrName>
                                        </p:attrNameLst>
                                      </p:cBhvr>
                                      <p:to>
                                        <p:strVal val="visible"/>
                                      </p:to>
                                    </p:set>
                                    <p:animEffect transition="in" filter="circle(in)">
                                      <p:cBhvr>
                                        <p:cTn id="29" dur="20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895350"/>
            <a:ext cx="6477000" cy="3725825"/>
          </a:xfrm>
        </p:spPr>
        <p:txBody>
          <a:bodyPr>
            <a:normAutofit/>
          </a:bodyPr>
          <a:lstStyle/>
          <a:p>
            <a:r>
              <a:rPr lang="en-US" sz="1800" b="1" dirty="0"/>
              <a:t>Maximum Force on Foundation Subgrade</a:t>
            </a:r>
            <a:endParaRPr lang="fa-IR" sz="1800" b="1" dirty="0"/>
          </a:p>
        </p:txBody>
      </p:sp>
      <p:sp>
        <p:nvSpPr>
          <p:cNvPr id="4" name="Title 3"/>
          <p:cNvSpPr>
            <a:spLocks noGrp="1"/>
          </p:cNvSpPr>
          <p:nvPr>
            <p:ph type="title"/>
          </p:nvPr>
        </p:nvSpPr>
        <p:spPr/>
        <p:txBody>
          <a:bodyPr>
            <a:normAutofit fontScale="90000"/>
          </a:bodyPr>
          <a:lstStyle/>
          <a:p>
            <a:r>
              <a:rPr lang="en-US" sz="4000" dirty="0"/>
              <a:t>A Review on Vibration</a:t>
            </a:r>
            <a:endParaRPr lang="fa-I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443038"/>
            <a:ext cx="308610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2" y="2506626"/>
            <a:ext cx="28098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6213" y="2720938"/>
            <a:ext cx="390525"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72050" y="2511388"/>
            <a:ext cx="3162300"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409949"/>
            <a:ext cx="369570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3219449"/>
            <a:ext cx="211455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8" name="Picture 8"/>
          <p:cNvPicPr>
            <a:picLocks noChangeAspect="1" noChangeArrowheads="1"/>
          </p:cNvPicPr>
          <p:nvPr/>
        </p:nvPicPr>
        <p:blipFill>
          <a:blip r:embed="rId8">
            <a:duotone>
              <a:prstClr val="black"/>
              <a:schemeClr val="accent2">
                <a:tint val="45000"/>
                <a:satMod val="400000"/>
              </a:schemeClr>
            </a:duotone>
            <a:extLst>
              <a:ext uri="{28A0092B-C50C-407E-A947-70E740481C1C}">
                <a14:useLocalDpi xmlns:a14="http://schemas.microsoft.com/office/drawing/2010/main" val="0"/>
              </a:ext>
            </a:extLst>
          </a:blip>
          <a:srcRect/>
          <a:stretch>
            <a:fillRect/>
          </a:stretch>
        </p:blipFill>
        <p:spPr bwMode="auto">
          <a:xfrm>
            <a:off x="2209800" y="4190318"/>
            <a:ext cx="4829175"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9" name="Picture 9"/>
          <p:cNvPicPr>
            <a:picLocks noChangeAspect="1" noChangeArrowheads="1"/>
          </p:cNvPicPr>
          <p:nvPr/>
        </p:nvPicPr>
        <p:blipFill>
          <a:blip r:embed="rId9">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5247595" y="1485900"/>
            <a:ext cx="3362325" cy="723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830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anim calcmode="lin" valueType="num">
                                      <p:cBhvr additive="base">
                                        <p:cTn id="7" dur="500" fill="hold"/>
                                        <p:tgtEl>
                                          <p:spTgt spid="5123"/>
                                        </p:tgtEl>
                                        <p:attrNameLst>
                                          <p:attrName>ppt_x</p:attrName>
                                        </p:attrNameLst>
                                      </p:cBhvr>
                                      <p:tavLst>
                                        <p:tav tm="0">
                                          <p:val>
                                            <p:strVal val="#ppt_x"/>
                                          </p:val>
                                        </p:tav>
                                        <p:tav tm="100000">
                                          <p:val>
                                            <p:strVal val="#ppt_x"/>
                                          </p:val>
                                        </p:tav>
                                      </p:tavLst>
                                    </p:anim>
                                    <p:anim calcmode="lin" valueType="num">
                                      <p:cBhvr additive="base">
                                        <p:cTn id="8" dur="500" fill="hold"/>
                                        <p:tgtEl>
                                          <p:spTgt spid="51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124"/>
                                        </p:tgtEl>
                                        <p:attrNameLst>
                                          <p:attrName>style.visibility</p:attrName>
                                        </p:attrNameLst>
                                      </p:cBhvr>
                                      <p:to>
                                        <p:strVal val="visible"/>
                                      </p:to>
                                    </p:set>
                                    <p:animEffect transition="in" filter="barn(inVertical)">
                                      <p:cBhvr>
                                        <p:cTn id="13" dur="500"/>
                                        <p:tgtEl>
                                          <p:spTgt spid="512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125"/>
                                        </p:tgtEl>
                                        <p:attrNameLst>
                                          <p:attrName>style.visibility</p:attrName>
                                        </p:attrNameLst>
                                      </p:cBhvr>
                                      <p:to>
                                        <p:strVal val="visible"/>
                                      </p:to>
                                    </p:set>
                                    <p:animEffect transition="in" filter="fade">
                                      <p:cBhvr>
                                        <p:cTn id="18" dur="500"/>
                                        <p:tgtEl>
                                          <p:spTgt spid="5125"/>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5127"/>
                                        </p:tgtEl>
                                        <p:attrNameLst>
                                          <p:attrName>style.visibility</p:attrName>
                                        </p:attrNameLst>
                                      </p:cBhvr>
                                      <p:to>
                                        <p:strVal val="visible"/>
                                      </p:to>
                                    </p:set>
                                    <p:animEffect transition="in" filter="circle(in)">
                                      <p:cBhvr>
                                        <p:cTn id="27" dur="2000"/>
                                        <p:tgtEl>
                                          <p:spTgt spid="512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5128"/>
                                        </p:tgtEl>
                                        <p:attrNameLst>
                                          <p:attrName>style.visibility</p:attrName>
                                        </p:attrNameLst>
                                      </p:cBhvr>
                                      <p:to>
                                        <p:strVal val="visible"/>
                                      </p:to>
                                    </p:set>
                                    <p:anim calcmode="lin" valueType="num">
                                      <p:cBhvr additive="base">
                                        <p:cTn id="32" dur="500" fill="hold"/>
                                        <p:tgtEl>
                                          <p:spTgt spid="5128"/>
                                        </p:tgtEl>
                                        <p:attrNameLst>
                                          <p:attrName>ppt_x</p:attrName>
                                        </p:attrNameLst>
                                      </p:cBhvr>
                                      <p:tavLst>
                                        <p:tav tm="0">
                                          <p:val>
                                            <p:strVal val="#ppt_x"/>
                                          </p:val>
                                        </p:tav>
                                        <p:tav tm="100000">
                                          <p:val>
                                            <p:strVal val="#ppt_x"/>
                                          </p:val>
                                        </p:tav>
                                      </p:tavLst>
                                    </p:anim>
                                    <p:anim calcmode="lin" valueType="num">
                                      <p:cBhvr additive="base">
                                        <p:cTn id="33" dur="500" fill="hold"/>
                                        <p:tgtEl>
                                          <p:spTgt spid="5128"/>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5129"/>
                                        </p:tgtEl>
                                        <p:attrNameLst>
                                          <p:attrName>style.visibility</p:attrName>
                                        </p:attrNameLst>
                                      </p:cBhvr>
                                      <p:to>
                                        <p:strVal val="visible"/>
                                      </p:to>
                                    </p:set>
                                    <p:animEffect transition="in" filter="barn(inVertical)">
                                      <p:cBhvr>
                                        <p:cTn id="38" dur="500"/>
                                        <p:tgtEl>
                                          <p:spTgt spid="5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895350"/>
            <a:ext cx="7162800" cy="3725825"/>
          </a:xfrm>
        </p:spPr>
        <p:txBody>
          <a:bodyPr>
            <a:normAutofit/>
          </a:bodyPr>
          <a:lstStyle/>
          <a:p>
            <a:r>
              <a:rPr lang="en-US" sz="1800" b="1" dirty="0"/>
              <a:t>Free Vibration of Damped system</a:t>
            </a:r>
            <a:endParaRPr lang="fa-IR" sz="1800" b="1" dirty="0"/>
          </a:p>
        </p:txBody>
      </p:sp>
      <p:sp>
        <p:nvSpPr>
          <p:cNvPr id="4" name="Title 3"/>
          <p:cNvSpPr>
            <a:spLocks noGrp="1"/>
          </p:cNvSpPr>
          <p:nvPr>
            <p:ph type="title"/>
          </p:nvPr>
        </p:nvSpPr>
        <p:spPr/>
        <p:txBody>
          <a:bodyPr>
            <a:normAutofit fontScale="90000"/>
          </a:bodyPr>
          <a:lstStyle/>
          <a:p>
            <a:r>
              <a:rPr lang="en-US" sz="4400" dirty="0"/>
              <a:t>A Review on Vibration</a:t>
            </a:r>
            <a:endParaRPr lang="fa-IR"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428750"/>
            <a:ext cx="15049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428750"/>
            <a:ext cx="1028700" cy="395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9700" y="2734886"/>
            <a:ext cx="3648075" cy="2231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2038350"/>
            <a:ext cx="5495925"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3064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1000"/>
                                        <p:tgtEl>
                                          <p:spTgt spid="6148"/>
                                        </p:tgtEl>
                                      </p:cBhvr>
                                    </p:animEffect>
                                    <p:anim calcmode="lin" valueType="num">
                                      <p:cBhvr>
                                        <p:cTn id="8" dur="1000" fill="hold"/>
                                        <p:tgtEl>
                                          <p:spTgt spid="6148"/>
                                        </p:tgtEl>
                                        <p:attrNameLst>
                                          <p:attrName>ppt_x</p:attrName>
                                        </p:attrNameLst>
                                      </p:cBhvr>
                                      <p:tavLst>
                                        <p:tav tm="0">
                                          <p:val>
                                            <p:strVal val="#ppt_x"/>
                                          </p:val>
                                        </p:tav>
                                        <p:tav tm="100000">
                                          <p:val>
                                            <p:strVal val="#ppt_x"/>
                                          </p:val>
                                        </p:tav>
                                      </p:tavLst>
                                    </p:anim>
                                    <p:anim calcmode="lin" valueType="num">
                                      <p:cBhvr>
                                        <p:cTn id="9" dur="1000" fill="hold"/>
                                        <p:tgtEl>
                                          <p:spTgt spid="614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6151"/>
                                        </p:tgtEl>
                                        <p:attrNameLst>
                                          <p:attrName>style.visibility</p:attrName>
                                        </p:attrNameLst>
                                      </p:cBhvr>
                                      <p:to>
                                        <p:strVal val="visible"/>
                                      </p:to>
                                    </p:set>
                                    <p:animEffect transition="in" filter="circle(in)">
                                      <p:cBhvr>
                                        <p:cTn id="14" dur="2000"/>
                                        <p:tgtEl>
                                          <p:spTgt spid="6151"/>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animEffect transition="in" filter="wipe(down)">
                                      <p:cBhvr>
                                        <p:cTn id="19" dur="5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4000" dirty="0"/>
              <a:t>A Review on Vibration</a:t>
            </a:r>
            <a:endParaRPr lang="fa-IR" dirty="0"/>
          </a:p>
        </p:txBody>
      </p:sp>
      <p:sp>
        <p:nvSpPr>
          <p:cNvPr id="5" name="Content Placeholder 1"/>
          <p:cNvSpPr>
            <a:spLocks noGrp="1"/>
          </p:cNvSpPr>
          <p:nvPr>
            <p:ph sz="quarter" idx="13"/>
          </p:nvPr>
        </p:nvSpPr>
        <p:spPr>
          <a:xfrm>
            <a:off x="609600" y="895350"/>
            <a:ext cx="7162800" cy="3725825"/>
          </a:xfrm>
        </p:spPr>
        <p:txBody>
          <a:bodyPr>
            <a:normAutofit/>
          </a:bodyPr>
          <a:lstStyle/>
          <a:p>
            <a:r>
              <a:rPr lang="en-US" sz="1800" b="1" dirty="0" smtClean="0"/>
              <a:t>Forced Vibration </a:t>
            </a:r>
            <a:r>
              <a:rPr lang="en-US" sz="1800" b="1" dirty="0"/>
              <a:t>of Damped system</a:t>
            </a:r>
            <a:endParaRPr lang="fa-IR" sz="1800" b="1"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504950"/>
            <a:ext cx="245745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3">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1018511" y="2477195"/>
            <a:ext cx="3858290" cy="856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6998" y="1428749"/>
            <a:ext cx="3127509"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09455" y="4336018"/>
            <a:ext cx="5853397" cy="369332"/>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How one can determine the damping ratio of a system?</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453330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down)">
                                      <p:cBhvr>
                                        <p:cTn id="7" dur="500"/>
                                        <p:tgtEl>
                                          <p:spTgt spid="71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72"/>
                                        </p:tgtEl>
                                        <p:attrNameLst>
                                          <p:attrName>style.visibility</p:attrName>
                                        </p:attrNameLst>
                                      </p:cBhvr>
                                      <p:to>
                                        <p:strVal val="visible"/>
                                      </p:to>
                                    </p:set>
                                    <p:animEffect transition="in" filter="fade">
                                      <p:cBhvr>
                                        <p:cTn id="12" dur="500"/>
                                        <p:tgtEl>
                                          <p:spTgt spid="717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dirty="0" smtClean="0"/>
              <a:t/>
            </a:r>
            <a:br>
              <a:rPr lang="en-US" dirty="0" smtClean="0"/>
            </a:br>
            <a:r>
              <a:rPr lang="en-US" b="1" dirty="0" smtClean="0"/>
              <a:t>Course Outline</a:t>
            </a:r>
            <a:endParaRPr lang="en-US" dirty="0"/>
          </a:p>
        </p:txBody>
      </p:sp>
      <p:sp>
        <p:nvSpPr>
          <p:cNvPr id="3" name="Rectangle 2"/>
          <p:cNvSpPr>
            <a:spLocks noGrp="1"/>
          </p:cNvSpPr>
          <p:nvPr>
            <p:ph sz="quarter" idx="13"/>
          </p:nvPr>
        </p:nvSpPr>
        <p:spPr>
          <a:xfrm>
            <a:off x="0" y="819150"/>
            <a:ext cx="8915400" cy="4095750"/>
          </a:xfrm>
        </p:spPr>
        <p:txBody>
          <a:bodyPr>
            <a:noAutofit/>
          </a:bodyPr>
          <a:lstStyle/>
          <a:p>
            <a:pPr marL="319088" indent="-204788" algn="just">
              <a:lnSpc>
                <a:spcPct val="150000"/>
              </a:lnSpc>
              <a:spcBef>
                <a:spcPts val="1500"/>
              </a:spcBef>
            </a:pPr>
            <a:r>
              <a:rPr lang="en-US" sz="1500" b="1" dirty="0" smtClean="0"/>
              <a:t> Introduction: </a:t>
            </a:r>
            <a:r>
              <a:rPr lang="en-US" sz="1500" dirty="0" smtClean="0"/>
              <a:t>Basic Concepts; Review of Application of Soil Dynamics in Civil Engineering; Nature of Dynamics loads.</a:t>
            </a:r>
          </a:p>
          <a:p>
            <a:pPr marL="319088" indent="-204788" algn="just">
              <a:lnSpc>
                <a:spcPct val="150000"/>
              </a:lnSpc>
              <a:spcBef>
                <a:spcPts val="1500"/>
              </a:spcBef>
            </a:pPr>
            <a:r>
              <a:rPr lang="en-US" sz="1500" b="1" dirty="0" smtClean="0"/>
              <a:t> Brief Review on Earthquake Engineering</a:t>
            </a:r>
            <a:r>
              <a:rPr lang="en-US" sz="1500" b="1" dirty="0"/>
              <a:t>: </a:t>
            </a:r>
            <a:r>
              <a:rPr lang="en-US" sz="1500" dirty="0"/>
              <a:t>The earthquake and its complications; Causes of </a:t>
            </a:r>
            <a:r>
              <a:rPr lang="en-US" sz="1500" dirty="0" smtClean="0"/>
              <a:t>Earthquake; Seismic Waves; Ground Motions; </a:t>
            </a:r>
            <a:r>
              <a:rPr lang="en-US" sz="1500" dirty="0"/>
              <a:t>Characteristics of Earthquakes; </a:t>
            </a:r>
            <a:r>
              <a:rPr lang="en-US" sz="1500" dirty="0" smtClean="0"/>
              <a:t>Attenuation of Acceleration and Velocity.</a:t>
            </a:r>
            <a:endParaRPr lang="en-US" sz="1500" dirty="0"/>
          </a:p>
          <a:p>
            <a:pPr marL="319088" indent="-204788" algn="just">
              <a:lnSpc>
                <a:spcPct val="150000"/>
              </a:lnSpc>
              <a:spcBef>
                <a:spcPts val="1500"/>
              </a:spcBef>
            </a:pPr>
            <a:r>
              <a:rPr lang="en-US" sz="1500" b="1" dirty="0" smtClean="0"/>
              <a:t> A Review on Vibration: </a:t>
            </a:r>
            <a:r>
              <a:rPr lang="en-US" sz="1500" dirty="0" smtClean="0"/>
              <a:t>Vibration of SDOF &amp; MDOF; Natural &amp; Resonance Frequency; Forced &amp; Free Vibration; Damped &amp; Un-damped Systems.</a:t>
            </a:r>
          </a:p>
          <a:p>
            <a:pPr marL="319088" indent="-204788" algn="just">
              <a:lnSpc>
                <a:spcPct val="150000"/>
              </a:lnSpc>
              <a:spcBef>
                <a:spcPts val="1500"/>
              </a:spcBef>
            </a:pPr>
            <a:r>
              <a:rPr lang="en-US" sz="1500" b="1" dirty="0" smtClean="0"/>
              <a:t> Wave Propagation in Elastic Medium: </a:t>
            </a:r>
            <a:r>
              <a:rPr lang="en-US" sz="1500" dirty="0" smtClean="0"/>
              <a:t>Wave Equation; Properties of Waves; Various types of Waves; Reflection &amp; Refraction of Waves; Effects of Topographic Irregularities of Waves.</a:t>
            </a:r>
          </a:p>
          <a:p>
            <a:pPr marL="319088" indent="-204788" algn="just">
              <a:lnSpc>
                <a:spcPct val="150000"/>
              </a:lnSpc>
              <a:spcBef>
                <a:spcPts val="1500"/>
              </a:spcBef>
            </a:pPr>
            <a:r>
              <a:rPr lang="en-US" sz="1500" b="1" dirty="0"/>
              <a:t>The Dynamic Characteristics of the Soil : </a:t>
            </a:r>
            <a:r>
              <a:rPr lang="en-US" sz="1500" dirty="0"/>
              <a:t>Laboratory Tests and Results; Field Test Measurements; Correlations for Shear Modulus and Damping Ratio.</a:t>
            </a:r>
            <a:endParaRPr lang="en-US" sz="1500" b="1" dirty="0"/>
          </a:p>
          <a:p>
            <a:pPr marL="319088" indent="-204788" algn="just">
              <a:lnSpc>
                <a:spcPct val="150000"/>
              </a:lnSpc>
              <a:spcBef>
                <a:spcPts val="1500"/>
              </a:spcBef>
            </a:pPr>
            <a:endParaRPr lang="en-US" sz="1500" dirty="0" smtClean="0"/>
          </a:p>
          <a:p>
            <a:pPr marL="114300" indent="0" algn="just">
              <a:lnSpc>
                <a:spcPct val="150000"/>
              </a:lnSpc>
              <a:spcBef>
                <a:spcPts val="1500"/>
              </a:spcBef>
              <a:buNone/>
            </a:pPr>
            <a:endParaRPr lang="en-US" sz="15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grpId="1"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1"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5" fill="hold" grpId="1"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5" fill="hold" grpId="1"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5" fill="hold" grpId="1"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en-US" sz="1800" b="1" dirty="0"/>
              <a:t>Vibration of MDOF system</a:t>
            </a:r>
            <a:endParaRPr lang="fa-IR" sz="1800" b="1" dirty="0"/>
          </a:p>
        </p:txBody>
      </p:sp>
      <p:sp>
        <p:nvSpPr>
          <p:cNvPr id="4" name="Title 3"/>
          <p:cNvSpPr>
            <a:spLocks noGrp="1"/>
          </p:cNvSpPr>
          <p:nvPr>
            <p:ph type="title"/>
          </p:nvPr>
        </p:nvSpPr>
        <p:spPr/>
        <p:txBody>
          <a:bodyPr>
            <a:normAutofit fontScale="90000"/>
          </a:bodyPr>
          <a:lstStyle/>
          <a:p>
            <a:r>
              <a:rPr lang="en-US" sz="4400" dirty="0"/>
              <a:t>A Review on Vibration</a:t>
            </a:r>
            <a:endParaRPr lang="fa-IR" dirty="0"/>
          </a:p>
        </p:txBody>
      </p:sp>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6629400" y="1504950"/>
            <a:ext cx="1439376"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BEBA8EAE-BF5A-486C-A8C5-ECC9F3942E4B}">
                <a14:imgProps xmlns:a14="http://schemas.microsoft.com/office/drawing/2010/main">
                  <a14:imgLayer r:embed="rId5">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990600" y="1809750"/>
            <a:ext cx="4144568"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6472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
            </a:r>
            <a:br>
              <a:rPr lang="en-US" dirty="0"/>
            </a:br>
            <a:r>
              <a:rPr lang="en-US" b="1" dirty="0"/>
              <a:t>Course </a:t>
            </a:r>
            <a:r>
              <a:rPr lang="en-US" b="1" dirty="0" smtClean="0"/>
              <a:t>Outline - Cont’d </a:t>
            </a:r>
            <a:endParaRPr lang="fa-IR" dirty="0"/>
          </a:p>
        </p:txBody>
      </p:sp>
      <p:sp>
        <p:nvSpPr>
          <p:cNvPr id="5" name="Rectangle 4"/>
          <p:cNvSpPr/>
          <p:nvPr/>
        </p:nvSpPr>
        <p:spPr>
          <a:xfrm>
            <a:off x="9753600" y="2266950"/>
            <a:ext cx="8229600" cy="3221395"/>
          </a:xfrm>
          <a:prstGeom prst="rect">
            <a:avLst/>
          </a:prstGeom>
        </p:spPr>
        <p:txBody>
          <a:bodyPr vert="horz">
            <a:noAutofit/>
          </a:bodyPr>
          <a:lstStyle/>
          <a:p>
            <a:pPr marL="319088" indent="-204788" algn="just">
              <a:lnSpc>
                <a:spcPct val="150000"/>
              </a:lnSpc>
              <a:spcBef>
                <a:spcPts val="700"/>
              </a:spcBef>
              <a:buClr>
                <a:schemeClr val="accent2"/>
              </a:buClr>
              <a:buSzPct val="60000"/>
              <a:buFont typeface="Wingdings"/>
              <a:buChar char=""/>
            </a:pPr>
            <a:endParaRPr lang="en-US" sz="1500" b="1" dirty="0"/>
          </a:p>
        </p:txBody>
      </p:sp>
      <p:sp>
        <p:nvSpPr>
          <p:cNvPr id="6" name="Rectangle 2"/>
          <p:cNvSpPr>
            <a:spLocks noGrp="1"/>
          </p:cNvSpPr>
          <p:nvPr>
            <p:ph sz="quarter" idx="13"/>
          </p:nvPr>
        </p:nvSpPr>
        <p:spPr>
          <a:xfrm>
            <a:off x="0" y="819150"/>
            <a:ext cx="8915400" cy="4400550"/>
          </a:xfrm>
        </p:spPr>
        <p:txBody>
          <a:bodyPr>
            <a:noAutofit/>
          </a:bodyPr>
          <a:lstStyle/>
          <a:p>
            <a:pPr marL="319088" indent="-204788" algn="just">
              <a:lnSpc>
                <a:spcPct val="150000"/>
              </a:lnSpc>
              <a:spcBef>
                <a:spcPts val="1200"/>
              </a:spcBef>
            </a:pPr>
            <a:r>
              <a:rPr lang="en-US" sz="1500" dirty="0" smtClean="0"/>
              <a:t> </a:t>
            </a:r>
            <a:r>
              <a:rPr lang="en-US" sz="1500" b="1" dirty="0"/>
              <a:t>The Dynamic Characteristics of the Soil : </a:t>
            </a:r>
            <a:r>
              <a:rPr lang="en-US" sz="1500" dirty="0"/>
              <a:t>Laboratory Tests and Results; Field Test Measurements; Correlations for Shear Modulus and Damping Ratio.</a:t>
            </a:r>
            <a:endParaRPr lang="en-US" sz="1500" b="1" dirty="0" smtClean="0"/>
          </a:p>
          <a:p>
            <a:pPr marL="319088" indent="-204788" algn="just">
              <a:lnSpc>
                <a:spcPct val="150000"/>
              </a:lnSpc>
              <a:spcBef>
                <a:spcPts val="1200"/>
              </a:spcBef>
            </a:pPr>
            <a:r>
              <a:rPr lang="en-US" sz="1500" b="1" dirty="0" smtClean="0"/>
              <a:t> </a:t>
            </a:r>
            <a:r>
              <a:rPr lang="en-US" sz="1500" b="1" dirty="0"/>
              <a:t>Vibration of the Foundations : </a:t>
            </a:r>
            <a:r>
              <a:rPr lang="en-US" sz="1600" dirty="0"/>
              <a:t>Vertical </a:t>
            </a:r>
            <a:r>
              <a:rPr lang="en-US" sz="1600" dirty="0" smtClean="0"/>
              <a:t>Vibration</a:t>
            </a:r>
            <a:r>
              <a:rPr lang="en-US" sz="1500" dirty="0" smtClean="0"/>
              <a:t>; </a:t>
            </a:r>
            <a:r>
              <a:rPr lang="en-US" sz="1600" dirty="0"/>
              <a:t>Rocking </a:t>
            </a:r>
            <a:r>
              <a:rPr lang="en-US" sz="1600" dirty="0" smtClean="0"/>
              <a:t>Vibration; </a:t>
            </a:r>
            <a:r>
              <a:rPr lang="en-US" sz="1600" dirty="0"/>
              <a:t>Sliding </a:t>
            </a:r>
            <a:r>
              <a:rPr lang="en-US" sz="1600" dirty="0" smtClean="0"/>
              <a:t>Vibration; </a:t>
            </a:r>
            <a:r>
              <a:rPr lang="en-US" sz="1600" dirty="0"/>
              <a:t>Vibration of Embedded Foundations; Dynamic bearing capacity of shallow foundations; Dynamic bearing of foundations</a:t>
            </a:r>
          </a:p>
          <a:p>
            <a:pPr marL="319088" indent="-204788" algn="just">
              <a:lnSpc>
                <a:spcPct val="150000"/>
              </a:lnSpc>
              <a:spcBef>
                <a:spcPts val="1200"/>
              </a:spcBef>
            </a:pPr>
            <a:r>
              <a:rPr lang="en-US" sz="1500" b="1" dirty="0" smtClean="0"/>
              <a:t> </a:t>
            </a:r>
            <a:r>
              <a:rPr lang="en-US" sz="1500" b="1" dirty="0"/>
              <a:t>Effects of Earthquake on retaining walls</a:t>
            </a:r>
            <a:r>
              <a:rPr lang="en-US" sz="1500" b="1" dirty="0" smtClean="0"/>
              <a:t>:  </a:t>
            </a:r>
            <a:r>
              <a:rPr lang="en-US" sz="1600" dirty="0"/>
              <a:t>Active Earth Pressure </a:t>
            </a:r>
            <a:r>
              <a:rPr lang="en-US" sz="1600" dirty="0" smtClean="0"/>
              <a:t>Theory; </a:t>
            </a:r>
            <a:r>
              <a:rPr lang="en-US" sz="1600" dirty="0"/>
              <a:t>Dynamic Passive Force on Retaining </a:t>
            </a:r>
            <a:r>
              <a:rPr lang="en-US" sz="1600" dirty="0" smtClean="0"/>
              <a:t>Wall. </a:t>
            </a:r>
            <a:endParaRPr lang="en-US" sz="1500" b="1" dirty="0"/>
          </a:p>
          <a:p>
            <a:pPr marL="319088" indent="-204788" algn="just">
              <a:lnSpc>
                <a:spcPct val="150000"/>
              </a:lnSpc>
              <a:spcBef>
                <a:spcPts val="1200"/>
              </a:spcBef>
            </a:pPr>
            <a:r>
              <a:rPr lang="en-US" sz="1500" b="1" dirty="0" smtClean="0"/>
              <a:t> </a:t>
            </a:r>
            <a:r>
              <a:rPr lang="en-US" sz="1500" b="1" dirty="0"/>
              <a:t>Liquefaction of </a:t>
            </a:r>
            <a:r>
              <a:rPr lang="en-US" sz="1500" b="1" dirty="0" smtClean="0"/>
              <a:t>Soil: </a:t>
            </a:r>
            <a:r>
              <a:rPr lang="en-US" sz="1600" dirty="0"/>
              <a:t>Concept of </a:t>
            </a:r>
            <a:r>
              <a:rPr lang="en-US" sz="1600" dirty="0" smtClean="0"/>
              <a:t>Liquefaction; </a:t>
            </a:r>
            <a:r>
              <a:rPr lang="en-US" sz="1600" dirty="0"/>
              <a:t>Dynamic </a:t>
            </a:r>
            <a:r>
              <a:rPr lang="en-US" sz="1600" dirty="0" err="1"/>
              <a:t>Triaxial</a:t>
            </a:r>
            <a:r>
              <a:rPr lang="en-US" sz="1600" dirty="0"/>
              <a:t> </a:t>
            </a:r>
            <a:r>
              <a:rPr lang="en-US" sz="1600" dirty="0" smtClean="0"/>
              <a:t>Test; </a:t>
            </a:r>
            <a:r>
              <a:rPr lang="en-US" sz="1600" dirty="0"/>
              <a:t>Cyclic Simple Shear </a:t>
            </a:r>
            <a:r>
              <a:rPr lang="en-US" sz="1600" dirty="0" smtClean="0"/>
              <a:t>Test; </a:t>
            </a:r>
            <a:r>
              <a:rPr lang="en-US" sz="1600" dirty="0"/>
              <a:t>Determination of </a:t>
            </a:r>
            <a:r>
              <a:rPr lang="en-US" sz="1600" dirty="0" smtClean="0"/>
              <a:t>Liquefaction.</a:t>
            </a:r>
          </a:p>
          <a:p>
            <a:pPr marL="319088" indent="-204788" algn="just">
              <a:lnSpc>
                <a:spcPct val="150000"/>
              </a:lnSpc>
              <a:spcBef>
                <a:spcPts val="1200"/>
              </a:spcBef>
            </a:pPr>
            <a:r>
              <a:rPr lang="en-US" sz="1600" b="1" dirty="0"/>
              <a:t>Seismic stability of earth </a:t>
            </a:r>
            <a:r>
              <a:rPr lang="en-US" sz="1600" b="1" dirty="0" smtClean="0"/>
              <a:t>embankments.</a:t>
            </a:r>
            <a:endParaRPr lang="en-US" sz="1600" b="1" dirty="0"/>
          </a:p>
          <a:p>
            <a:pPr marL="319088" indent="-204788" algn="just">
              <a:lnSpc>
                <a:spcPct val="150000"/>
              </a:lnSpc>
              <a:spcBef>
                <a:spcPts val="1200"/>
              </a:spcBef>
            </a:pPr>
            <a:endParaRPr lang="en-US" sz="1600" dirty="0" smtClean="0"/>
          </a:p>
        </p:txBody>
      </p:sp>
    </p:spTree>
    <p:extLst>
      <p:ext uri="{BB962C8B-B14F-4D97-AF65-F5344CB8AC3E}">
        <p14:creationId xmlns:p14="http://schemas.microsoft.com/office/powerpoint/2010/main" val="1720902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checkerboard(down)">
                                      <p:cBhvr>
                                        <p:cTn id="12" dur="500"/>
                                        <p:tgtEl>
                                          <p:spTgt spid="6">
                                            <p:txEl>
                                              <p:pRg st="1" end="1"/>
                                            </p:txEl>
                                          </p:spTgt>
                                        </p:tgtEl>
                                      </p:cBhvr>
                                    </p:animEffect>
                                  </p:childTnLst>
                                </p:cTn>
                              </p:par>
                            </p:childTnLst>
                          </p:cTn>
                        </p:par>
                        <p:par>
                          <p:cTn id="13" fill="hold">
                            <p:stCondLst>
                              <p:cond delay="500"/>
                            </p:stCondLst>
                            <p:childTnLst>
                              <p:par>
                                <p:cTn id="14" presetID="5" presetClass="entr" presetSubtype="5" fill="hold" grpId="0" nodeType="afterEffect">
                                  <p:stCondLst>
                                    <p:cond delay="0"/>
                                  </p:stCondLst>
                                  <p:childTnLst>
                                    <p:set>
                                      <p:cBhvr>
                                        <p:cTn id="15" dur="1" fill="hold">
                                          <p:stCondLst>
                                            <p:cond delay="0"/>
                                          </p:stCondLst>
                                        </p:cTn>
                                        <p:tgtEl>
                                          <p:spTgt spid="6">
                                            <p:txEl>
                                              <p:pRg st="2" end="2"/>
                                            </p:txEl>
                                          </p:spTgt>
                                        </p:tgtEl>
                                        <p:attrNameLst>
                                          <p:attrName>style.visibility</p:attrName>
                                        </p:attrNameLst>
                                      </p:cBhvr>
                                      <p:to>
                                        <p:strVal val="visible"/>
                                      </p:to>
                                    </p:set>
                                    <p:animEffect transition="in" filter="checkerboard(down)">
                                      <p:cBhvr>
                                        <p:cTn id="16" dur="500"/>
                                        <p:tgtEl>
                                          <p:spTgt spid="6">
                                            <p:txEl>
                                              <p:pRg st="2" end="2"/>
                                            </p:txEl>
                                          </p:spTgt>
                                        </p:tgtEl>
                                      </p:cBhvr>
                                    </p:animEffect>
                                  </p:childTnLst>
                                </p:cTn>
                              </p:par>
                            </p:childTnLst>
                          </p:cTn>
                        </p:par>
                        <p:par>
                          <p:cTn id="17" fill="hold">
                            <p:stCondLst>
                              <p:cond delay="1000"/>
                            </p:stCondLst>
                            <p:childTnLst>
                              <p:par>
                                <p:cTn id="18" presetID="5" presetClass="entr" presetSubtype="5" fill="hold" grpId="0" nodeType="after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Effect transition="in" filter="checkerboard(down)">
                                      <p:cBhvr>
                                        <p:cTn id="20" dur="500"/>
                                        <p:tgtEl>
                                          <p:spTgt spid="6">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5" fill="hold" grpId="0"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Effect transition="in" filter="checkerboard(down)">
                                      <p:cBhvr>
                                        <p:cTn id="25"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
            </a:r>
            <a:br>
              <a:rPr lang="en-US" b="1" dirty="0" smtClean="0"/>
            </a:br>
            <a:r>
              <a:rPr lang="en-US" b="1" dirty="0" smtClean="0"/>
              <a:t>Prerequisites for the course </a:t>
            </a:r>
            <a:endParaRPr lang="en-US" dirty="0"/>
          </a:p>
        </p:txBody>
      </p:sp>
      <p:sp>
        <p:nvSpPr>
          <p:cNvPr id="5" name="Rectangle 4"/>
          <p:cNvSpPr/>
          <p:nvPr/>
        </p:nvSpPr>
        <p:spPr>
          <a:xfrm>
            <a:off x="152400" y="819150"/>
            <a:ext cx="8839200" cy="5509200"/>
          </a:xfrm>
          <a:prstGeom prst="rect">
            <a:avLst/>
          </a:prstGeom>
        </p:spPr>
        <p:txBody>
          <a:bodyPr wrap="square">
            <a:spAutoFit/>
          </a:bodyPr>
          <a:lstStyle/>
          <a:p>
            <a:pPr algn="just"/>
            <a:endParaRPr lang="en-US" sz="1600" dirty="0" smtClean="0"/>
          </a:p>
          <a:p>
            <a:pPr algn="just">
              <a:buFont typeface="Wingdings" pitchFamily="2" charset="2"/>
              <a:buChar char="q"/>
            </a:pPr>
            <a:r>
              <a:rPr lang="en-US" sz="1600" b="1" dirty="0" smtClean="0">
                <a:solidFill>
                  <a:schemeClr val="accent2">
                    <a:lumMod val="75000"/>
                  </a:schemeClr>
                </a:solidFill>
              </a:rPr>
              <a:t>Theory of Vibration, Wave propagation, Earthquake Engineering;</a:t>
            </a:r>
          </a:p>
          <a:p>
            <a:pPr algn="just"/>
            <a:r>
              <a:rPr lang="en-US" sz="1600" dirty="0" smtClean="0"/>
              <a:t>Nature of earthquakes; effects of earthquake of various kind of structures; seismic waves; Vibration of SDOF &amp; MDOF systems.</a:t>
            </a:r>
          </a:p>
          <a:p>
            <a:pPr algn="just">
              <a:buFont typeface="Wingdings" pitchFamily="2" charset="2"/>
              <a:buChar char="q"/>
            </a:pPr>
            <a:endParaRPr lang="en-US" sz="1600" b="1" dirty="0" smtClean="0">
              <a:solidFill>
                <a:schemeClr val="accent2">
                  <a:lumMod val="75000"/>
                </a:schemeClr>
              </a:solidFill>
            </a:endParaRPr>
          </a:p>
          <a:p>
            <a:pPr algn="just"/>
            <a:r>
              <a:rPr lang="en-US" sz="1600" b="1" dirty="0" smtClean="0">
                <a:solidFill>
                  <a:schemeClr val="accent2">
                    <a:lumMod val="75000"/>
                  </a:schemeClr>
                </a:solidFill>
              </a:rPr>
              <a:t> </a:t>
            </a:r>
          </a:p>
          <a:p>
            <a:pPr algn="just">
              <a:buFont typeface="Wingdings" pitchFamily="2" charset="2"/>
              <a:buChar char="q"/>
            </a:pPr>
            <a:r>
              <a:rPr lang="en-US" sz="1600" b="1" dirty="0" smtClean="0">
                <a:solidFill>
                  <a:schemeClr val="accent2">
                    <a:lumMod val="75000"/>
                  </a:schemeClr>
                </a:solidFill>
              </a:rPr>
              <a:t>Theory of elasticity, Mechanics of solids, structures and soil, Continuum mechanics;</a:t>
            </a:r>
          </a:p>
          <a:p>
            <a:pPr algn="just"/>
            <a:r>
              <a:rPr lang="en-US" sz="1600" dirty="0" smtClean="0"/>
              <a:t>Mechanical behavior of materials and analysis of stress and deformation in engineering structures and continuous media. Topics include concepts of stress and strain; the elastic, plastic, and time-dependent response of materials; general three-dimensional states of stress; Mohr's circle; stress concentrations. </a:t>
            </a:r>
          </a:p>
          <a:p>
            <a:pPr algn="just"/>
            <a:endParaRPr lang="en-US" sz="1600" b="1" i="1" dirty="0" smtClean="0"/>
          </a:p>
          <a:p>
            <a:pPr algn="just">
              <a:buFont typeface="Wingdings" pitchFamily="2" charset="2"/>
              <a:buChar char="q"/>
            </a:pPr>
            <a:r>
              <a:rPr lang="en-US" sz="1600" b="1" dirty="0" smtClean="0">
                <a:solidFill>
                  <a:schemeClr val="accent2">
                    <a:lumMod val="75000"/>
                  </a:schemeClr>
                </a:solidFill>
              </a:rPr>
              <a:t>Applied Mathematics and Numerical methods;</a:t>
            </a:r>
          </a:p>
          <a:p>
            <a:pPr algn="just"/>
            <a:r>
              <a:rPr lang="en-US" sz="1600" dirty="0" smtClean="0"/>
              <a:t>Mathematical techniques involving differential equations used in the analysis of physical aspects of problems . Emphasis on the use of established methods, rather than rigorous foundations. I: First and second order differential equations. II: Applications of linear algebra to systems of equations; numerical methods; nonlinear problems and stability; introduction to partial differential equations.</a:t>
            </a:r>
          </a:p>
          <a:p>
            <a:pPr algn="just"/>
            <a:endParaRPr lang="en-US" sz="1600" dirty="0" smtClean="0"/>
          </a:p>
          <a:p>
            <a:pPr algn="just"/>
            <a:endParaRPr lang="en-US" sz="1600" dirty="0" smtClean="0"/>
          </a:p>
          <a:p>
            <a:pPr algn="just"/>
            <a:endParaRPr lang="en-US" sz="1600" dirty="0" smtClean="0"/>
          </a:p>
          <a:p>
            <a:pPr algn="just"/>
            <a:endParaRPr lang="en-US" sz="1600" dirty="0" smtClean="0"/>
          </a:p>
          <a:p>
            <a:pPr algn="just"/>
            <a:endParaRPr lang="en-US" sz="1600" dirty="0" smtClean="0"/>
          </a:p>
          <a:p>
            <a:pPr algn="just"/>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Autofit/>
          </a:bodyPr>
          <a:lstStyle/>
          <a:p>
            <a:r>
              <a:rPr lang="en-US" sz="3800" dirty="0"/>
              <a:t>Grading &amp; Collaboration Policies</a:t>
            </a:r>
          </a:p>
        </p:txBody>
      </p:sp>
      <p:pic>
        <p:nvPicPr>
          <p:cNvPr id="5" name="j0314068.jpg"/>
          <p:cNvPicPr>
            <a:picLocks noGrp="1" noChangeAspect="1"/>
          </p:cNvPicPr>
          <p:nvPr>
            <p:ph sz="quarter" idx="14"/>
          </p:nvPr>
        </p:nvPicPr>
        <p:blipFill>
          <a:blip r:embed="rId3" cstate="print"/>
          <a:srcRect l="9804" r="5882"/>
          <a:stretch>
            <a:fillRect/>
          </a:stretch>
        </p:blipFill>
        <p:spPr>
          <a:xfrm>
            <a:off x="5867400" y="971550"/>
            <a:ext cx="3276600" cy="3268625"/>
          </a:xfrm>
        </p:spPr>
      </p:pic>
      <p:sp>
        <p:nvSpPr>
          <p:cNvPr id="6" name="Content Placeholder 5"/>
          <p:cNvSpPr>
            <a:spLocks noGrp="1"/>
          </p:cNvSpPr>
          <p:nvPr>
            <p:ph sz="quarter" idx="13"/>
          </p:nvPr>
        </p:nvSpPr>
        <p:spPr>
          <a:xfrm>
            <a:off x="228600" y="1284325"/>
            <a:ext cx="8610600" cy="3573425"/>
          </a:xfrm>
        </p:spPr>
        <p:txBody>
          <a:bodyPr>
            <a:noAutofit/>
          </a:bodyPr>
          <a:lstStyle/>
          <a:p>
            <a:pPr marL="0" algn="just">
              <a:buFont typeface="Wingdings" pitchFamily="2" charset="2"/>
              <a:buChar char="q"/>
            </a:pPr>
            <a:r>
              <a:rPr lang="en-US" sz="1400" b="1" dirty="0" smtClean="0">
                <a:solidFill>
                  <a:schemeClr val="accent2">
                    <a:lumMod val="75000"/>
                  </a:schemeClr>
                </a:solidFill>
              </a:rPr>
              <a:t>Grading Policy;</a:t>
            </a:r>
          </a:p>
          <a:p>
            <a:pPr>
              <a:buNone/>
            </a:pPr>
            <a:r>
              <a:rPr lang="en-US" sz="1200" dirty="0" smtClean="0"/>
              <a:t>        Homework:	</a:t>
            </a:r>
            <a:r>
              <a:rPr lang="en-US" sz="1200" dirty="0" smtClean="0"/>
              <a:t>15%</a:t>
            </a:r>
            <a:endParaRPr lang="en-US" sz="1200" dirty="0" smtClean="0"/>
          </a:p>
          <a:p>
            <a:pPr>
              <a:buNone/>
            </a:pPr>
            <a:r>
              <a:rPr lang="en-US" sz="1200" dirty="0" smtClean="0"/>
              <a:t>	Oral Quiz:	15%        </a:t>
            </a:r>
          </a:p>
          <a:p>
            <a:pPr>
              <a:buNone/>
            </a:pPr>
            <a:r>
              <a:rPr lang="en-US" sz="1200" dirty="0" smtClean="0"/>
              <a:t>	Quiz:  	                      </a:t>
            </a:r>
            <a:r>
              <a:rPr lang="en-US" sz="1200" dirty="0" smtClean="0"/>
              <a:t>30%</a:t>
            </a:r>
          </a:p>
          <a:p>
            <a:pPr>
              <a:buNone/>
            </a:pPr>
            <a:r>
              <a:rPr lang="en-US" sz="1200" dirty="0" smtClean="0"/>
              <a:t>        </a:t>
            </a:r>
            <a:r>
              <a:rPr lang="en-US" sz="1200" dirty="0" smtClean="0"/>
              <a:t>Final Oral Exam:</a:t>
            </a:r>
            <a:r>
              <a:rPr lang="en-US" sz="1200" smtClean="0"/>
              <a:t>	20%</a:t>
            </a:r>
            <a:endParaRPr lang="en-US" sz="1200" dirty="0" smtClean="0"/>
          </a:p>
          <a:p>
            <a:pPr>
              <a:buNone/>
            </a:pPr>
            <a:r>
              <a:rPr lang="en-US" sz="1200" dirty="0"/>
              <a:t>	</a:t>
            </a:r>
            <a:r>
              <a:rPr lang="en-US" sz="1200" dirty="0" smtClean="0"/>
              <a:t>Final </a:t>
            </a:r>
            <a:r>
              <a:rPr lang="en-US" sz="1200" dirty="0" smtClean="0"/>
              <a:t>exam:          	</a:t>
            </a:r>
            <a:r>
              <a:rPr lang="en-US" sz="1200" dirty="0" smtClean="0"/>
              <a:t>20% </a:t>
            </a:r>
            <a:endParaRPr lang="en-US" sz="1200" dirty="0" smtClean="0"/>
          </a:p>
          <a:p>
            <a:pPr>
              <a:buNone/>
            </a:pPr>
            <a:endParaRPr lang="en-US" sz="1200" dirty="0" smtClean="0"/>
          </a:p>
          <a:p>
            <a:pPr>
              <a:buNone/>
            </a:pPr>
            <a:r>
              <a:rPr lang="en-US" sz="1200" dirty="0" smtClean="0"/>
              <a:t>  </a:t>
            </a:r>
          </a:p>
          <a:p>
            <a:pPr>
              <a:buNone/>
            </a:pPr>
            <a:endParaRPr lang="en-US" sz="1200" dirty="0" smtClean="0"/>
          </a:p>
          <a:p>
            <a:r>
              <a:rPr lang="en-US" sz="1400" b="1" dirty="0" smtClean="0">
                <a:solidFill>
                  <a:schemeClr val="accent2">
                    <a:lumMod val="75000"/>
                  </a:schemeClr>
                </a:solidFill>
              </a:rPr>
              <a:t>Collaboration policy;</a:t>
            </a:r>
          </a:p>
          <a:p>
            <a:pPr>
              <a:buNone/>
            </a:pPr>
            <a:r>
              <a:rPr lang="en-US" sz="1200" dirty="0" smtClean="0"/>
              <a:t>        We encourage discussions on homework and computer assignments: you can learn a lot from working </a:t>
            </a:r>
          </a:p>
          <a:p>
            <a:pPr>
              <a:spcBef>
                <a:spcPts val="0"/>
              </a:spcBef>
              <a:buNone/>
            </a:pPr>
            <a:r>
              <a:rPr lang="en-US" sz="1200" dirty="0" smtClean="0"/>
              <a:t>        with a group. This means that you are permitted to discuss homework problems and computer assignments </a:t>
            </a:r>
          </a:p>
          <a:p>
            <a:pPr>
              <a:spcBef>
                <a:spcPts val="0"/>
              </a:spcBef>
              <a:buNone/>
            </a:pPr>
            <a:r>
              <a:rPr lang="en-US" sz="1200" dirty="0" smtClean="0"/>
              <a:t>        with classmates, and are permitted to seek help from other students if you run into difficulties. However, material submitted for grading should represent independent work of its author. Any work done in collaboration should be clearly marked as such. It is not acceptable to copy the work of other students, and it is not acceptable for two students to submit identical copies of any part of an assignment.</a:t>
            </a:r>
          </a:p>
          <a:p>
            <a:pPr>
              <a:buNone/>
            </a:pPr>
            <a:endParaRPr lang="en-US" sz="1200" dirty="0" smtClean="0"/>
          </a:p>
          <a:p>
            <a:endParaRPr lang="en-US" sz="1200" dirty="0"/>
          </a:p>
        </p:txBody>
      </p:sp>
    </p:spTree>
    <p:extLst>
      <p:ext uri="{BB962C8B-B14F-4D97-AF65-F5344CB8AC3E}">
        <p14:creationId xmlns:p14="http://schemas.microsoft.com/office/powerpoint/2010/main" val="829459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81000" y="971550"/>
            <a:ext cx="8458200" cy="3714750"/>
          </a:xfrm>
        </p:spPr>
        <p:txBody>
          <a:bodyPr>
            <a:noAutofit/>
          </a:bodyPr>
          <a:lstStyle/>
          <a:p>
            <a:pPr algn="just">
              <a:lnSpc>
                <a:spcPct val="170000"/>
              </a:lnSpc>
              <a:spcBef>
                <a:spcPts val="1200"/>
              </a:spcBef>
            </a:pPr>
            <a:r>
              <a:rPr lang="en-US" sz="1400" dirty="0" smtClean="0">
                <a:latin typeface="Arial Rounded MT Bold" pitchFamily="34" charset="0"/>
              </a:rPr>
              <a:t>Soil Dynamics (1981), By: Sh. </a:t>
            </a:r>
            <a:r>
              <a:rPr lang="en-US" sz="1400" dirty="0" err="1" smtClean="0">
                <a:latin typeface="Arial Rounded MT Bold" pitchFamily="34" charset="0"/>
              </a:rPr>
              <a:t>Prakash</a:t>
            </a:r>
            <a:r>
              <a:rPr lang="en-US" sz="1400" dirty="0" smtClean="0">
                <a:latin typeface="Arial Rounded MT Bold" pitchFamily="34" charset="0"/>
              </a:rPr>
              <a:t>; </a:t>
            </a:r>
            <a:r>
              <a:rPr lang="en-US" sz="1400" dirty="0" err="1" smtClean="0">
                <a:latin typeface="Arial Rounded MT Bold" pitchFamily="34" charset="0"/>
              </a:rPr>
              <a:t>Mcgraw</a:t>
            </a:r>
            <a:r>
              <a:rPr lang="en-US" sz="1400" dirty="0" smtClean="0">
                <a:latin typeface="Arial Rounded MT Bold" pitchFamily="34" charset="0"/>
              </a:rPr>
              <a:t>-Hill, Inc.</a:t>
            </a:r>
          </a:p>
          <a:p>
            <a:pPr algn="just">
              <a:lnSpc>
                <a:spcPct val="170000"/>
              </a:lnSpc>
              <a:spcBef>
                <a:spcPts val="1200"/>
              </a:spcBef>
            </a:pPr>
            <a:r>
              <a:rPr lang="en-US" sz="1400" dirty="0" smtClean="0">
                <a:latin typeface="Arial Rounded MT Bold" pitchFamily="34" charset="0"/>
              </a:rPr>
              <a:t>Geotechnical Earthquake Engineering (1996), By: S. L  Kramer; Prentice Hall, Inc.</a:t>
            </a:r>
          </a:p>
          <a:p>
            <a:pPr algn="just">
              <a:lnSpc>
                <a:spcPct val="170000"/>
              </a:lnSpc>
              <a:spcBef>
                <a:spcPts val="1200"/>
              </a:spcBef>
            </a:pPr>
            <a:r>
              <a:rPr lang="en-US" sz="1400" dirty="0" smtClean="0">
                <a:latin typeface="Arial Rounded MT Bold" pitchFamily="34" charset="0"/>
              </a:rPr>
              <a:t>Principles of Soil Dynamics (2010), </a:t>
            </a:r>
            <a:r>
              <a:rPr lang="pl-PL" sz="1400" dirty="0" smtClean="0">
                <a:latin typeface="Arial Rounded MT Bold" pitchFamily="34" charset="0"/>
              </a:rPr>
              <a:t>By</a:t>
            </a:r>
            <a:r>
              <a:rPr lang="en-US" sz="1400" dirty="0" smtClean="0">
                <a:latin typeface="Arial Rounded MT Bold" pitchFamily="34" charset="0"/>
              </a:rPr>
              <a:t>:</a:t>
            </a:r>
            <a:r>
              <a:rPr lang="pl-PL" sz="1400" dirty="0" smtClean="0">
                <a:latin typeface="Arial Rounded MT Bold" pitchFamily="34" charset="0"/>
              </a:rPr>
              <a:t> B</a:t>
            </a:r>
            <a:r>
              <a:rPr lang="en-US" sz="1400" dirty="0" smtClean="0">
                <a:latin typeface="Arial Rounded MT Bold" pitchFamily="34" charset="0"/>
              </a:rPr>
              <a:t>.</a:t>
            </a:r>
            <a:r>
              <a:rPr lang="pl-PL" sz="1400" dirty="0" smtClean="0">
                <a:latin typeface="Arial Rounded MT Bold" pitchFamily="34" charset="0"/>
              </a:rPr>
              <a:t> Das, G.V.</a:t>
            </a:r>
            <a:r>
              <a:rPr lang="en-US" sz="1400" dirty="0" smtClean="0">
                <a:latin typeface="Arial Rounded MT Bold" pitchFamily="34" charset="0"/>
              </a:rPr>
              <a:t> </a:t>
            </a:r>
            <a:r>
              <a:rPr lang="pl-PL" sz="1400" dirty="0" smtClean="0">
                <a:latin typeface="Arial Rounded MT Bold" pitchFamily="34" charset="0"/>
              </a:rPr>
              <a:t>Ramana</a:t>
            </a:r>
            <a:r>
              <a:rPr lang="en-US" sz="1400" dirty="0" smtClean="0">
                <a:latin typeface="Arial Rounded MT Bold" pitchFamily="34" charset="0"/>
              </a:rPr>
              <a:t>; </a:t>
            </a:r>
            <a:r>
              <a:rPr lang="en-US" sz="1400" dirty="0" err="1" smtClean="0">
                <a:latin typeface="Arial Rounded MT Bold" pitchFamily="34" charset="0"/>
              </a:rPr>
              <a:t>Cengage</a:t>
            </a:r>
            <a:r>
              <a:rPr lang="en-US" sz="1400" dirty="0" smtClean="0">
                <a:latin typeface="Arial Rounded MT Bold" pitchFamily="34" charset="0"/>
              </a:rPr>
              <a:t> Learning.</a:t>
            </a:r>
          </a:p>
          <a:p>
            <a:pPr algn="just">
              <a:lnSpc>
                <a:spcPct val="170000"/>
              </a:lnSpc>
              <a:spcBef>
                <a:spcPts val="1200"/>
              </a:spcBef>
            </a:pPr>
            <a:r>
              <a:rPr lang="en-US" sz="1400" dirty="0" smtClean="0">
                <a:latin typeface="Arial Rounded MT Bold" pitchFamily="34" charset="0"/>
              </a:rPr>
              <a:t>Fundamentals of soil dynamics and earthquake engineering (2009), By: B. B. PRASAD; PHI Learning Private.</a:t>
            </a:r>
          </a:p>
          <a:p>
            <a:pPr algn="just">
              <a:lnSpc>
                <a:spcPct val="170000"/>
              </a:lnSpc>
              <a:spcBef>
                <a:spcPts val="1200"/>
              </a:spcBef>
            </a:pPr>
            <a:r>
              <a:rPr lang="en-US" sz="1400" dirty="0" smtClean="0">
                <a:latin typeface="Arial Rounded MT Bold" pitchFamily="34" charset="0"/>
              </a:rPr>
              <a:t>Advanced Soil Dynamics and Earthquake Engineering (2008), By: B. B. PRASAD; PHI Learning Private.</a:t>
            </a:r>
          </a:p>
          <a:p>
            <a:pPr algn="just">
              <a:lnSpc>
                <a:spcPct val="170000"/>
              </a:lnSpc>
              <a:spcBef>
                <a:spcPts val="1200"/>
              </a:spcBef>
            </a:pPr>
            <a:r>
              <a:rPr lang="en-US" sz="1400" dirty="0" smtClean="0">
                <a:latin typeface="Arial Rounded MT Bold" pitchFamily="34" charset="0"/>
              </a:rPr>
              <a:t>Geotechnical Earthquake Engineering (2008), By: I. </a:t>
            </a:r>
            <a:r>
              <a:rPr lang="en-US" sz="1400" dirty="0" err="1" smtClean="0">
                <a:latin typeface="Arial Rounded MT Bold" pitchFamily="34" charset="0"/>
              </a:rPr>
              <a:t>Towhata</a:t>
            </a:r>
            <a:r>
              <a:rPr lang="en-US" sz="1400" dirty="0" smtClean="0">
                <a:latin typeface="Arial Rounded MT Bold" pitchFamily="34" charset="0"/>
              </a:rPr>
              <a:t>; Springer Science &amp; Business Media. </a:t>
            </a:r>
          </a:p>
          <a:p>
            <a:pPr algn="just">
              <a:lnSpc>
                <a:spcPct val="170000"/>
              </a:lnSpc>
              <a:spcBef>
                <a:spcPts val="1200"/>
              </a:spcBef>
            </a:pPr>
            <a:endParaRPr lang="en-US" sz="1400" dirty="0" smtClean="0">
              <a:latin typeface="Arial Rounded MT Bold" pitchFamily="34" charset="0"/>
            </a:endParaRPr>
          </a:p>
        </p:txBody>
      </p:sp>
      <p:sp>
        <p:nvSpPr>
          <p:cNvPr id="4" name="Title 3"/>
          <p:cNvSpPr>
            <a:spLocks noGrp="1"/>
          </p:cNvSpPr>
          <p:nvPr>
            <p:ph type="title"/>
          </p:nvPr>
        </p:nvSpPr>
        <p:spPr/>
        <p:txBody>
          <a:bodyPr>
            <a:normAutofit fontScale="90000"/>
          </a:bodyPr>
          <a:lstStyle/>
          <a:p>
            <a:r>
              <a:rPr lang="en-US" dirty="0" smtClean="0"/>
              <a:t>References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Journals</a:t>
            </a:r>
            <a:endParaRPr lang="en-US" dirty="0"/>
          </a:p>
        </p:txBody>
      </p:sp>
      <p:sp>
        <p:nvSpPr>
          <p:cNvPr id="5" name="Content Placeholder 1"/>
          <p:cNvSpPr>
            <a:spLocks noGrp="1"/>
          </p:cNvSpPr>
          <p:nvPr>
            <p:ph sz="quarter" idx="13"/>
          </p:nvPr>
        </p:nvSpPr>
        <p:spPr>
          <a:xfrm>
            <a:off x="381000" y="1123950"/>
            <a:ext cx="8382000" cy="3714750"/>
          </a:xfrm>
        </p:spPr>
        <p:txBody>
          <a:bodyPr>
            <a:normAutofit fontScale="55000" lnSpcReduction="20000"/>
          </a:bodyPr>
          <a:lstStyle/>
          <a:p>
            <a:pPr>
              <a:lnSpc>
                <a:spcPct val="120000"/>
              </a:lnSpc>
            </a:pPr>
            <a:r>
              <a:rPr lang="en-US" sz="3200" b="1" dirty="0" smtClean="0"/>
              <a:t>Soil Dynamics and Earthquake Engineering;</a:t>
            </a:r>
            <a:r>
              <a:rPr lang="en-US" sz="3200" dirty="0" smtClean="0"/>
              <a:t> Published by Elsevier.</a:t>
            </a:r>
          </a:p>
          <a:p>
            <a:pPr>
              <a:lnSpc>
                <a:spcPct val="120000"/>
              </a:lnSpc>
            </a:pPr>
            <a:r>
              <a:rPr lang="en-US" sz="3200" b="1" dirty="0" err="1" smtClean="0"/>
              <a:t>Géotechnique</a:t>
            </a:r>
            <a:r>
              <a:rPr lang="en-US" sz="3200" b="1" dirty="0" smtClean="0"/>
              <a:t>;</a:t>
            </a:r>
            <a:r>
              <a:rPr lang="en-US" sz="3200" dirty="0" smtClean="0"/>
              <a:t> Published by Thomas Telford Ltd. </a:t>
            </a:r>
          </a:p>
          <a:p>
            <a:pPr>
              <a:lnSpc>
                <a:spcPct val="120000"/>
              </a:lnSpc>
            </a:pPr>
            <a:r>
              <a:rPr lang="en-US" sz="3200" b="1" dirty="0" smtClean="0"/>
              <a:t>Soils and Foundations; </a:t>
            </a:r>
            <a:r>
              <a:rPr lang="en-US" sz="3200" dirty="0" smtClean="0"/>
              <a:t>Published by Elsevier.</a:t>
            </a:r>
          </a:p>
          <a:p>
            <a:pPr>
              <a:lnSpc>
                <a:spcPct val="120000"/>
              </a:lnSpc>
            </a:pPr>
            <a:r>
              <a:rPr lang="en-US" sz="3200" b="1" dirty="0" smtClean="0"/>
              <a:t>Earthquake Spectra ; </a:t>
            </a:r>
            <a:r>
              <a:rPr lang="en-US" sz="3200" dirty="0" smtClean="0"/>
              <a:t>Published by Allen Press.</a:t>
            </a:r>
          </a:p>
          <a:p>
            <a:pPr>
              <a:lnSpc>
                <a:spcPct val="120000"/>
              </a:lnSpc>
            </a:pPr>
            <a:r>
              <a:rPr lang="en-US" sz="3200" b="1" dirty="0" smtClean="0"/>
              <a:t>Earthquake Engineering &amp; Structural Dynamics; </a:t>
            </a:r>
            <a:r>
              <a:rPr lang="en-US" sz="3200" dirty="0" smtClean="0"/>
              <a:t>Published by John Wiley &amp; Sons. </a:t>
            </a:r>
          </a:p>
          <a:p>
            <a:pPr>
              <a:lnSpc>
                <a:spcPct val="120000"/>
              </a:lnSpc>
            </a:pPr>
            <a:r>
              <a:rPr lang="en-US" sz="3100" b="1" dirty="0" smtClean="0"/>
              <a:t>Earthquake Engineering and Engineering Vibration; </a:t>
            </a:r>
            <a:r>
              <a:rPr lang="en-US" sz="2800" dirty="0" smtClean="0"/>
              <a:t>Published by Springer.</a:t>
            </a:r>
            <a:endParaRPr lang="en-US" sz="3100" b="1" dirty="0" smtClean="0"/>
          </a:p>
          <a:p>
            <a:pPr>
              <a:lnSpc>
                <a:spcPct val="120000"/>
              </a:lnSpc>
            </a:pPr>
            <a:r>
              <a:rPr lang="en-US" sz="3000" b="1" dirty="0" err="1" smtClean="0"/>
              <a:t>Acta</a:t>
            </a:r>
            <a:r>
              <a:rPr lang="en-US" sz="3000" b="1" dirty="0" smtClean="0"/>
              <a:t> </a:t>
            </a:r>
            <a:r>
              <a:rPr lang="en-US" sz="3000" b="1" dirty="0" err="1" smtClean="0"/>
              <a:t>Geotechnica</a:t>
            </a:r>
            <a:r>
              <a:rPr lang="en-US" sz="3000" b="1" dirty="0" smtClean="0"/>
              <a:t>; </a:t>
            </a:r>
            <a:r>
              <a:rPr lang="en-US" sz="3200" dirty="0" smtClean="0"/>
              <a:t>Published by Springer.</a:t>
            </a:r>
            <a:endParaRPr lang="en-US" sz="3000" b="1" dirty="0" smtClean="0"/>
          </a:p>
          <a:p>
            <a:pPr>
              <a:lnSpc>
                <a:spcPct val="120000"/>
              </a:lnSpc>
            </a:pPr>
            <a:r>
              <a:rPr lang="en-US" sz="3000" b="1" dirty="0" smtClean="0"/>
              <a:t>Bulletin of Earthquake Engineering; </a:t>
            </a:r>
            <a:r>
              <a:rPr lang="en-US" sz="2800" dirty="0" smtClean="0"/>
              <a:t>Published by Springer.</a:t>
            </a:r>
          </a:p>
          <a:p>
            <a:pPr>
              <a:lnSpc>
                <a:spcPct val="120000"/>
              </a:lnSpc>
            </a:pPr>
            <a:r>
              <a:rPr lang="en-US" sz="3000" b="1" dirty="0" smtClean="0"/>
              <a:t>Computers and </a:t>
            </a:r>
            <a:r>
              <a:rPr lang="en-US" sz="3000" b="1" dirty="0" err="1" smtClean="0"/>
              <a:t>Geotechnics</a:t>
            </a:r>
            <a:r>
              <a:rPr lang="en-US" sz="3000" b="1" dirty="0" smtClean="0"/>
              <a:t>; </a:t>
            </a:r>
            <a:r>
              <a:rPr lang="en-US" sz="2800" dirty="0" smtClean="0"/>
              <a:t>Published by Elsevier.</a:t>
            </a:r>
          </a:p>
          <a:p>
            <a:pPr>
              <a:lnSpc>
                <a:spcPct val="120000"/>
              </a:lnSpc>
            </a:pPr>
            <a:r>
              <a:rPr lang="en-US" sz="3100" b="1" dirty="0" smtClean="0"/>
              <a:t>Bulletin of the Seismological Society of America; </a:t>
            </a:r>
            <a:r>
              <a:rPr lang="en-US" sz="3200" dirty="0" smtClean="0"/>
              <a:t>Published by SSA.</a:t>
            </a:r>
            <a:endParaRPr lang="en-US" sz="3100" b="1" dirty="0" smtClean="0"/>
          </a:p>
          <a:p>
            <a:pPr>
              <a:lnSpc>
                <a:spcPct val="120000"/>
              </a:lnSpc>
            </a:pPr>
            <a:endParaRPr lang="en-US" sz="2800" b="1" dirty="0" smtClean="0"/>
          </a:p>
          <a:p>
            <a:pPr>
              <a:lnSpc>
                <a:spcPct val="120000"/>
              </a:lnSpc>
            </a:pPr>
            <a:endParaRPr lang="en-US" sz="3200" dirty="0" smtClean="0"/>
          </a:p>
          <a:p>
            <a:pPr algn="just">
              <a:lnSpc>
                <a:spcPct val="120000"/>
              </a:lnSpc>
              <a:spcBef>
                <a:spcPts val="1200"/>
              </a:spcBef>
            </a:pPr>
            <a:endParaRPr lang="en-US" sz="3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09600" y="1055725"/>
            <a:ext cx="8305800" cy="3725825"/>
          </a:xfrm>
        </p:spPr>
        <p:txBody>
          <a:bodyPr/>
          <a:lstStyle/>
          <a:p>
            <a:pPr>
              <a:spcBef>
                <a:spcPts val="1200"/>
              </a:spcBef>
            </a:pPr>
            <a:r>
              <a:rPr lang="en-US" sz="1800" b="1" dirty="0" smtClean="0"/>
              <a:t>International conference on earthquake geotechnical engineering;               </a:t>
            </a:r>
            <a:r>
              <a:rPr lang="en-US" sz="1800" dirty="0"/>
              <a:t> </a:t>
            </a:r>
            <a:r>
              <a:rPr lang="en-US" sz="1800" dirty="0" smtClean="0"/>
              <a:t>          Past: (6ICEGE), New Zealand, 1-4 November 2015.</a:t>
            </a:r>
          </a:p>
          <a:p>
            <a:pPr>
              <a:spcBef>
                <a:spcPts val="1200"/>
              </a:spcBef>
            </a:pPr>
            <a:r>
              <a:rPr lang="en-US" sz="1800" b="1" dirty="0" smtClean="0"/>
              <a:t>International Conference of Seismology and Earthquake Engineering;                       </a:t>
            </a:r>
            <a:r>
              <a:rPr lang="en-US" sz="1800" dirty="0" smtClean="0"/>
              <a:t>Past: (SEE7), Iran, 18-21 May 2015.</a:t>
            </a:r>
          </a:p>
          <a:p>
            <a:pPr>
              <a:spcBef>
                <a:spcPts val="1200"/>
              </a:spcBef>
            </a:pPr>
            <a:r>
              <a:rPr lang="en-US" sz="1800" b="1" dirty="0" smtClean="0"/>
              <a:t>World Conference on Earthquake Engineering;                                                           </a:t>
            </a:r>
            <a:r>
              <a:rPr lang="en-US" sz="1800" dirty="0" smtClean="0"/>
              <a:t>Past: (16WCEE), Chile, 2017.</a:t>
            </a:r>
          </a:p>
          <a:p>
            <a:pPr>
              <a:spcBef>
                <a:spcPts val="1200"/>
              </a:spcBef>
            </a:pPr>
            <a:r>
              <a:rPr lang="en-US" sz="1800" b="1" dirty="0" smtClean="0"/>
              <a:t>European conference on earthquake engineering;                                                      </a:t>
            </a:r>
            <a:r>
              <a:rPr lang="en-US" sz="1800" dirty="0" smtClean="0"/>
              <a:t>Past: (15ECEE), Turkey, 2014.</a:t>
            </a:r>
          </a:p>
          <a:p>
            <a:pPr>
              <a:spcBef>
                <a:spcPts val="1200"/>
              </a:spcBef>
            </a:pPr>
            <a:r>
              <a:rPr lang="en-US" sz="1800" b="1" dirty="0" smtClean="0"/>
              <a:t>Canadian Conference on Earthquake Engineering;                                                     </a:t>
            </a:r>
            <a:r>
              <a:rPr lang="en-US" sz="1800" dirty="0" smtClean="0"/>
              <a:t>Past: (11CCEE), Canada, 21-24 July 2015.</a:t>
            </a:r>
          </a:p>
          <a:p>
            <a:pPr>
              <a:spcBef>
                <a:spcPts val="1200"/>
              </a:spcBef>
            </a:pPr>
            <a:endParaRPr lang="en-US" sz="1800" b="1" dirty="0" smtClean="0"/>
          </a:p>
          <a:p>
            <a:pPr>
              <a:spcBef>
                <a:spcPts val="1200"/>
              </a:spcBef>
            </a:pPr>
            <a:endParaRPr lang="en-US" sz="1800" b="1" dirty="0" smtClean="0"/>
          </a:p>
          <a:p>
            <a:pPr>
              <a:spcBef>
                <a:spcPts val="1200"/>
              </a:spcBef>
            </a:pPr>
            <a:endParaRPr lang="en-US" dirty="0"/>
          </a:p>
        </p:txBody>
      </p:sp>
      <p:sp>
        <p:nvSpPr>
          <p:cNvPr id="4" name="Title 3"/>
          <p:cNvSpPr>
            <a:spLocks noGrp="1"/>
          </p:cNvSpPr>
          <p:nvPr>
            <p:ph type="title"/>
          </p:nvPr>
        </p:nvSpPr>
        <p:spPr/>
        <p:txBody>
          <a:bodyPr>
            <a:normAutofit fontScale="90000"/>
          </a:bodyPr>
          <a:lstStyle/>
          <a:p>
            <a:r>
              <a:rPr lang="en-US" dirty="0" smtClean="0"/>
              <a:t>Conferences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228600" y="1055725"/>
            <a:ext cx="8458200" cy="3954425"/>
          </a:xfrm>
        </p:spPr>
        <p:txBody>
          <a:bodyPr>
            <a:normAutofit fontScale="62500" lnSpcReduction="20000"/>
          </a:bodyPr>
          <a:lstStyle/>
          <a:p>
            <a:pPr marL="319088" indent="-34925" algn="just">
              <a:buNone/>
            </a:pPr>
            <a:r>
              <a:rPr lang="en-US" dirty="0" smtClean="0"/>
              <a:t>To provide experience with applying the principles covered in this course to practical engineering problems, and also to demonstrate your proficiency with Soil Dynamics. The project will involve;</a:t>
            </a:r>
          </a:p>
          <a:p>
            <a:pPr marL="319088" indent="-34925" algn="just">
              <a:buNone/>
            </a:pPr>
            <a:endParaRPr lang="en-US" dirty="0" smtClean="0"/>
          </a:p>
          <a:p>
            <a:pPr marL="798513" indent="-284163" algn="just">
              <a:buAutoNum type="arabicParenR"/>
            </a:pPr>
            <a:r>
              <a:rPr lang="en-US" dirty="0" smtClean="0"/>
              <a:t>Choose a problem to solve. One possibility is to apply Soil Dynamics to help you with another design or independent study course, or a research project. Alternatively, you could consult the instructor for suggestions. </a:t>
            </a:r>
          </a:p>
          <a:p>
            <a:pPr marL="798513" indent="-284163" algn="just">
              <a:buAutoNum type="arabicParenR"/>
            </a:pPr>
            <a:r>
              <a:rPr lang="en-US" dirty="0" smtClean="0"/>
              <a:t>Write a short proposal that defines the problem to be solved, describes what will be calculated, outlines briefly how the calculation will be done. </a:t>
            </a:r>
          </a:p>
          <a:p>
            <a:pPr marL="798513" indent="-284163" algn="just">
              <a:buAutoNum type="arabicParenR"/>
            </a:pPr>
            <a:r>
              <a:rPr lang="en-US" dirty="0" smtClean="0"/>
              <a:t>Submit the proposal via email and obtain approval from the instructor. </a:t>
            </a:r>
          </a:p>
          <a:p>
            <a:pPr marL="798513" indent="-284163" algn="just">
              <a:buAutoNum type="arabicParenR"/>
            </a:pPr>
            <a:r>
              <a:rPr lang="en-US" dirty="0" smtClean="0"/>
              <a:t>Gathering the related scientific articles for your project. </a:t>
            </a:r>
          </a:p>
          <a:p>
            <a:pPr marL="798513" indent="-284163" algn="just">
              <a:buAutoNum type="arabicParenR"/>
            </a:pPr>
            <a:r>
              <a:rPr lang="en-US" dirty="0" smtClean="0"/>
              <a:t>Write a formal report no more than 15 pages that summarizes the results in a template of a scientific paper. </a:t>
            </a:r>
          </a:p>
          <a:p>
            <a:pPr marL="798513" indent="-284163" algn="just">
              <a:buAutoNum type="arabicParenR"/>
            </a:pPr>
            <a:r>
              <a:rPr lang="en-US" dirty="0" smtClean="0"/>
              <a:t>Give a short oral presentation to the rest of the class (up to15 min).</a:t>
            </a:r>
            <a:endParaRPr lang="en-US" dirty="0"/>
          </a:p>
        </p:txBody>
      </p:sp>
      <p:sp>
        <p:nvSpPr>
          <p:cNvPr id="4" name="Title 3"/>
          <p:cNvSpPr>
            <a:spLocks noGrp="1"/>
          </p:cNvSpPr>
          <p:nvPr>
            <p:ph type="title"/>
          </p:nvPr>
        </p:nvSpPr>
        <p:spPr/>
        <p:txBody>
          <a:bodyPr>
            <a:normAutofit fontScale="90000"/>
          </a:bodyPr>
          <a:lstStyle/>
          <a:p>
            <a:r>
              <a:rPr lang="en-US" b="1" dirty="0" smtClean="0"/>
              <a:t>The Project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10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10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10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1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descreenPres">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92F831A-BD16-4DAF-8CAE-F21564186F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WidescreenPres</Template>
  <TotalTime>0</TotalTime>
  <Words>1445</Words>
  <Application>Microsoft Office PowerPoint</Application>
  <PresentationFormat>On-screen Show (16:9)</PresentationFormat>
  <Paragraphs>132</Paragraphs>
  <Slides>20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 Rounded MT Bold</vt:lpstr>
      <vt:lpstr>Calibri</vt:lpstr>
      <vt:lpstr>Tw Cen MT</vt:lpstr>
      <vt:lpstr>Wingdings</vt:lpstr>
      <vt:lpstr>Wingdings 2</vt:lpstr>
      <vt:lpstr>WidescreenPres</vt:lpstr>
      <vt:lpstr>Soil Dynamics</vt:lpstr>
      <vt:lpstr> Course Outline</vt:lpstr>
      <vt:lpstr> Course Outline - Cont’d </vt:lpstr>
      <vt:lpstr> Prerequisites for the course </vt:lpstr>
      <vt:lpstr>Grading &amp; Collaboration Policies</vt:lpstr>
      <vt:lpstr>References</vt:lpstr>
      <vt:lpstr>Journals</vt:lpstr>
      <vt:lpstr>Conferences</vt:lpstr>
      <vt:lpstr>The Project</vt:lpstr>
      <vt:lpstr>Introduction</vt:lpstr>
      <vt:lpstr>Introduction</vt:lpstr>
      <vt:lpstr>Introduction</vt:lpstr>
      <vt:lpstr>Introduction</vt:lpstr>
      <vt:lpstr>A Review on Vibration</vt:lpstr>
      <vt:lpstr>A Review on Vibration</vt:lpstr>
      <vt:lpstr>A Review on Vibration</vt:lpstr>
      <vt:lpstr>A Review on Vibration</vt:lpstr>
      <vt:lpstr>A Review on Vibration</vt:lpstr>
      <vt:lpstr>A Review on Vibration</vt:lpstr>
      <vt:lpstr>A Review on Vibration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2013-01-30T06:52:58Z</dcterms:created>
  <dcterms:modified xsi:type="dcterms:W3CDTF">2021-02-08T11:52:38Z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TC101769309990</vt:lpwstr>
  </property>
</Properties>
</file>