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5" r:id="rId14"/>
    <p:sldId id="270" r:id="rId15"/>
    <p:sldId id="269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2" d="100"/>
          <a:sy n="82" d="100"/>
        </p:scale>
        <p:origin x="41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A0DF2A-FD71-4C18-B269-453B7A54CB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53B2C5-501D-40EE-80B6-06EEE9CDE3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F5A1F0DD-B8BB-4B63-BBBE-8983F469725C}" type="datetimeFigureOut">
              <a:rPr lang="fa-IR" smtClean="0"/>
              <a:t>09/11/1444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F7EF96-D25A-4D0F-B4E3-7AE48B2644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26459-BC64-47E0-85C4-25DC9CBAD8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D6104F93-B205-48CE-9E0B-AFB26D18F9E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44290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FFE43111-4E07-4977-AA30-842E9FC9C067}" type="datetimeFigureOut">
              <a:rPr lang="fa-IR" smtClean="0"/>
              <a:t>09/11/1444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F7242FA9-B7EE-4DF3-8FF3-EFC2DF61290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93672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a-IR"/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r>
              <a:rPr lang="fa-IR"/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176886" y="614407"/>
            <a:ext cx="10583314" cy="63019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7792" y="702156"/>
            <a:ext cx="10321549" cy="537199"/>
          </a:xfrm>
        </p:spPr>
        <p:txBody>
          <a:bodyPr/>
          <a:lstStyle>
            <a:lvl1pPr algn="r">
              <a:defRPr>
                <a:cs typeface="B Traffic" panose="000004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498600"/>
            <a:ext cx="11029615" cy="46572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6299037"/>
            <a:ext cx="2844799" cy="365125"/>
          </a:xfrm>
        </p:spPr>
        <p:txBody>
          <a:bodyPr/>
          <a:lstStyle>
            <a:lvl1pPr algn="ctr">
              <a:defRPr sz="1100" b="1"/>
            </a:lvl1pPr>
          </a:lstStyle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6294711"/>
            <a:ext cx="6917210" cy="365125"/>
          </a:xfrm>
        </p:spPr>
        <p:txBody>
          <a:bodyPr/>
          <a:lstStyle>
            <a:lvl1pPr>
              <a:defRPr sz="1100"/>
            </a:lvl1pPr>
          </a:lstStyle>
          <a:p>
            <a:r>
              <a:rPr lang="fa-IR" b="1" dirty="0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6299037"/>
            <a:ext cx="1052508" cy="365125"/>
          </a:xfrm>
        </p:spPr>
        <p:txBody>
          <a:bodyPr/>
          <a:lstStyle>
            <a:lvl1pPr>
              <a:defRPr sz="1100" b="1">
                <a:cs typeface="B Traffic" panose="00000400000000000000" pitchFamily="2" charset="-78"/>
              </a:defRPr>
            </a:lvl1pPr>
          </a:lstStyle>
          <a:p>
            <a:pPr rtl="1"/>
            <a:r>
              <a:rPr lang="fa-IR" dirty="0"/>
              <a:t>(</a:t>
            </a:r>
            <a:fld id="{D57F1E4F-1CFF-5643-939E-217C01CDF565}" type="slidenum">
              <a:rPr lang="en-US" smtClean="0"/>
              <a:pPr rtl="1"/>
              <a:t>‹#›</a:t>
            </a:fld>
            <a:r>
              <a:rPr lang="fa-IR" dirty="0"/>
              <a:t>)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C7FBA2-2181-4E8F-81C0-C638D4CB25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667" r="15333"/>
          <a:stretch/>
        </p:blipFill>
        <p:spPr>
          <a:xfrm>
            <a:off x="503848" y="614407"/>
            <a:ext cx="472742" cy="67534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552AC0-3620-462A-9369-A6690797287A}"/>
              </a:ext>
            </a:extLst>
          </p:cNvPr>
          <p:cNvCxnSpPr/>
          <p:nvPr userDrawn="1"/>
        </p:nvCxnSpPr>
        <p:spPr>
          <a:xfrm>
            <a:off x="581192" y="6294711"/>
            <a:ext cx="11058149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a-IR"/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دانشکده مهندسی عمران- دینامیک کارشناسی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دانشکده مهندسی عمران- دینامیک کارشناسی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دانشکده مهندسی عمران- دینامیک کارشناسی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دانشکده مهندسی عمران- دینامیک کارشناسی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a-IR"/>
              <a:t>دانشکده مهندسی عمران- دینامیک کارشناسی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/>
              <a:t>دانشکده مهندسی عمران- دینامیک کارشناسی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r>
              <a:rPr lang="fa-IR"/>
              <a:t>اسفندماه  1398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r>
              <a:rPr lang="fa-IR"/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457200" rtl="1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06000" indent="-3060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microsoft.com/office/2007/relationships/hdphoto" Target="../media/hdphoto2.wdp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9.emf"/><Relationship Id="rId3" Type="http://schemas.openxmlformats.org/officeDocument/2006/relationships/image" Target="../media/image10.emf"/><Relationship Id="rId7" Type="http://schemas.openxmlformats.org/officeDocument/2006/relationships/image" Target="../media/image23.emf"/><Relationship Id="rId12" Type="http://schemas.openxmlformats.org/officeDocument/2006/relationships/image" Target="../media/image28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6.emf"/><Relationship Id="rId4" Type="http://schemas.openxmlformats.org/officeDocument/2006/relationships/image" Target="../media/image13.emf"/><Relationship Id="rId9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7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909F5-F308-4634-9FDA-6BFC3518DA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020" y="2624789"/>
            <a:ext cx="11379200" cy="2692400"/>
          </a:xfrm>
        </p:spPr>
        <p:txBody>
          <a:bodyPr>
            <a:normAutofit/>
          </a:bodyPr>
          <a:lstStyle/>
          <a:p>
            <a:pPr algn="ctr"/>
            <a: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  <a:t>   </a:t>
            </a:r>
            <a:b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</a:br>
            <a:b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</a:br>
            <a: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  <a:t>دینامیک – </a:t>
            </a:r>
            <a:r>
              <a:rPr lang="en-US" sz="2800" b="1" dirty="0">
                <a:solidFill>
                  <a:schemeClr val="bg1"/>
                </a:solidFill>
                <a:cs typeface="B Traffic" panose="00000400000000000000" pitchFamily="2" charset="-78"/>
              </a:rPr>
              <a:t> </a:t>
            </a:r>
            <a:r>
              <a:rPr lang="fa-IR" sz="2800" b="1">
                <a:solidFill>
                  <a:schemeClr val="bg1"/>
                </a:solidFill>
                <a:cs typeface="B Traffic" panose="00000400000000000000" pitchFamily="2" charset="-78"/>
              </a:rPr>
              <a:t>سینماتیک اجسام صلب</a:t>
            </a:r>
            <a:b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</a:br>
            <a:b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</a:br>
            <a: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  <a:t>دکتر محمدایمان خداکرمی</a:t>
            </a:r>
            <a:endParaRPr lang="fa-IR" sz="3200" b="1" dirty="0">
              <a:solidFill>
                <a:schemeClr val="bg1"/>
              </a:solidFill>
              <a:cs typeface="B Traffic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FFE300-9280-4C20-B54B-1535837A6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" y="749300"/>
            <a:ext cx="1092200" cy="1092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18F1039-0ED7-44E7-B5D0-60067AB105C9}"/>
              </a:ext>
            </a:extLst>
          </p:cNvPr>
          <p:cNvSpPr txBox="1">
            <a:spLocks/>
          </p:cNvSpPr>
          <p:nvPr/>
        </p:nvSpPr>
        <p:spPr>
          <a:xfrm>
            <a:off x="3833162" y="1372883"/>
            <a:ext cx="4372916" cy="71728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2400" b="1" dirty="0">
                <a:solidFill>
                  <a:srgbClr val="0070C0"/>
                </a:solidFill>
                <a:cs typeface="B Traffic" panose="00000400000000000000" pitchFamily="2" charset="-78"/>
              </a:rPr>
              <a:t>دانشکده مهندسی عمران</a:t>
            </a:r>
          </a:p>
        </p:txBody>
      </p:sp>
    </p:spTree>
    <p:extLst>
      <p:ext uri="{BB962C8B-B14F-4D97-AF65-F5344CB8AC3E}">
        <p14:creationId xmlns:p14="http://schemas.microsoft.com/office/powerpoint/2010/main" val="1940979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D4B9-833C-4DD1-A80F-702C0356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مثال-2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6D3EB3F3-F818-4B12-AB2E-651C8933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294711"/>
            <a:ext cx="6917210" cy="365125"/>
          </a:xfrm>
        </p:spPr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B386164A-CA4D-4A73-A054-BBF87758F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99037"/>
            <a:ext cx="1052508" cy="365125"/>
          </a:xfrm>
        </p:spPr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10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3A33F7-75F7-E7DF-4668-38238A617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857" t="20544" r="14515" b="47619"/>
          <a:stretch/>
        </p:blipFill>
        <p:spPr>
          <a:xfrm>
            <a:off x="7858313" y="1239355"/>
            <a:ext cx="3915349" cy="2537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F5A478-958D-BB41-1E82-B3D23393A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7" t="25905" r="42984" b="61632"/>
          <a:stretch/>
        </p:blipFill>
        <p:spPr>
          <a:xfrm>
            <a:off x="221280" y="1420374"/>
            <a:ext cx="7637033" cy="10879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86C4E6-C372-7316-47C3-C5E501CAACB1}"/>
              </a:ext>
            </a:extLst>
          </p:cNvPr>
          <p:cNvSpPr/>
          <p:nvPr/>
        </p:nvSpPr>
        <p:spPr>
          <a:xfrm>
            <a:off x="221280" y="1420374"/>
            <a:ext cx="5526377" cy="32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208256-C07E-1085-8D33-8BD4FF00A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30" t="25442" r="51786" b="69827"/>
          <a:stretch/>
        </p:blipFill>
        <p:spPr>
          <a:xfrm>
            <a:off x="221279" y="2727840"/>
            <a:ext cx="4378713" cy="3677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F00318-A0F9-6C5B-F8EF-DAF5396CE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6" t="39776" r="56913" b="53470"/>
          <a:stretch/>
        </p:blipFill>
        <p:spPr>
          <a:xfrm>
            <a:off x="4939460" y="2657502"/>
            <a:ext cx="2652550" cy="5084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78FA40D-9058-88BE-D80F-E01CF6A095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96" t="28082" r="51326" b="43673"/>
          <a:stretch/>
        </p:blipFill>
        <p:spPr>
          <a:xfrm>
            <a:off x="221279" y="3582871"/>
            <a:ext cx="4658842" cy="23589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15CA00-66A6-D30A-5199-8DC9695366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07" t="57254" r="54847" b="14150"/>
          <a:stretch/>
        </p:blipFill>
        <p:spPr>
          <a:xfrm>
            <a:off x="4939460" y="3980681"/>
            <a:ext cx="3480319" cy="19611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3FAC7E5-E161-C4BD-DE6A-198D04235E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83" t="31701" r="50638" b="45157"/>
          <a:stretch/>
        </p:blipFill>
        <p:spPr>
          <a:xfrm>
            <a:off x="6913528" y="4354753"/>
            <a:ext cx="5057193" cy="15870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015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D4B9-833C-4DD1-A80F-702C0356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290" y="664833"/>
            <a:ext cx="10321549" cy="537199"/>
          </a:xfrm>
        </p:spPr>
        <p:txBody>
          <a:bodyPr/>
          <a:lstStyle/>
          <a:p>
            <a:r>
              <a:rPr lang="fa-IR" dirty="0"/>
              <a:t>مثال-3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6D3EB3F3-F818-4B12-AB2E-651C8933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294711"/>
            <a:ext cx="6917210" cy="365125"/>
          </a:xfrm>
        </p:spPr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B386164A-CA4D-4A73-A054-BBF87758F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99037"/>
            <a:ext cx="1052508" cy="365125"/>
          </a:xfrm>
        </p:spPr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11</a:t>
            </a:fld>
            <a:r>
              <a:rPr lang="fa-IR"/>
              <a:t>)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86C4E6-C372-7316-47C3-C5E501CAACB1}"/>
              </a:ext>
            </a:extLst>
          </p:cNvPr>
          <p:cNvSpPr/>
          <p:nvPr/>
        </p:nvSpPr>
        <p:spPr>
          <a:xfrm>
            <a:off x="221280" y="1420374"/>
            <a:ext cx="5526377" cy="32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D326FF-C4C3-D063-7FA4-0FC4A931B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7" t="37415" r="38498" b="46531"/>
          <a:stretch/>
        </p:blipFill>
        <p:spPr>
          <a:xfrm>
            <a:off x="345233" y="1420374"/>
            <a:ext cx="5958852" cy="11010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194FB9-79C5-8A7C-7552-FFF7E8E1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66" t="32789" r="10995" b="22585"/>
          <a:stretch/>
        </p:blipFill>
        <p:spPr>
          <a:xfrm>
            <a:off x="1091682" y="2806394"/>
            <a:ext cx="3284375" cy="3060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7EF120-37EF-6B18-9732-4A9E21C929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01" t="46530" r="42678" b="48146"/>
          <a:stretch/>
        </p:blipFill>
        <p:spPr>
          <a:xfrm>
            <a:off x="6609599" y="1443701"/>
            <a:ext cx="5156303" cy="3764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83399B-4390-F8AA-2E2E-8A31747F1E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67" t="38366" r="40153" b="56309"/>
          <a:stretch/>
        </p:blipFill>
        <p:spPr>
          <a:xfrm>
            <a:off x="6641116" y="2050495"/>
            <a:ext cx="1805018" cy="4708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2EA5E0-581F-45B4-4E77-BDCA3625E8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37" t="38747" r="50000" b="55929"/>
          <a:stretch/>
        </p:blipFill>
        <p:spPr>
          <a:xfrm>
            <a:off x="6555586" y="2651959"/>
            <a:ext cx="4370046" cy="5371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A4CD88-FFE0-C20F-74D8-F03A7F4C97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09" t="48895" r="45530" b="35051"/>
          <a:stretch/>
        </p:blipFill>
        <p:spPr>
          <a:xfrm>
            <a:off x="5980551" y="3429000"/>
            <a:ext cx="5682288" cy="14552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193AA8B-2F2A-3165-59B3-674250820A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76" t="72548" r="54770" b="24082"/>
          <a:stretch/>
        </p:blipFill>
        <p:spPr>
          <a:xfrm>
            <a:off x="5980551" y="5360564"/>
            <a:ext cx="4711208" cy="54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8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D4B9-833C-4DD1-A80F-702C0356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290" y="664833"/>
            <a:ext cx="10321549" cy="537199"/>
          </a:xfrm>
        </p:spPr>
        <p:txBody>
          <a:bodyPr/>
          <a:lstStyle/>
          <a:p>
            <a:r>
              <a:rPr lang="fa-IR" dirty="0"/>
              <a:t>مثال-3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6D3EB3F3-F818-4B12-AB2E-651C8933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294711"/>
            <a:ext cx="6917210" cy="365125"/>
          </a:xfrm>
        </p:spPr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B386164A-CA4D-4A73-A054-BBF87758F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99037"/>
            <a:ext cx="1052508" cy="365125"/>
          </a:xfrm>
        </p:spPr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12</a:t>
            </a:fld>
            <a:r>
              <a:rPr lang="fa-IR"/>
              <a:t>)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86C4E6-C372-7316-47C3-C5E501CAACB1}"/>
              </a:ext>
            </a:extLst>
          </p:cNvPr>
          <p:cNvSpPr/>
          <p:nvPr/>
        </p:nvSpPr>
        <p:spPr>
          <a:xfrm>
            <a:off x="221280" y="1420374"/>
            <a:ext cx="5526377" cy="32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427E71-D2B2-4058-5910-A035B4EF4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7" t="28626" r="42755" b="63540"/>
          <a:stretch/>
        </p:blipFill>
        <p:spPr>
          <a:xfrm>
            <a:off x="474488" y="1320541"/>
            <a:ext cx="6027576" cy="5371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BE57D8-CE1A-07A8-34F5-1FECD16D672C}"/>
              </a:ext>
            </a:extLst>
          </p:cNvPr>
          <p:cNvSpPr/>
          <p:nvPr/>
        </p:nvSpPr>
        <p:spPr>
          <a:xfrm>
            <a:off x="371253" y="1325601"/>
            <a:ext cx="3788229" cy="32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F6EAE4-90F3-62C3-C7F8-F22EA9A20E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857" t="25442" r="14515" b="31293"/>
          <a:stretch/>
        </p:blipFill>
        <p:spPr>
          <a:xfrm>
            <a:off x="581192" y="1884961"/>
            <a:ext cx="3368352" cy="29671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F81166-9E6F-E9E0-722D-4F6C7EBF47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61" t="22119" r="52858" b="73150"/>
          <a:stretch/>
        </p:blipFill>
        <p:spPr>
          <a:xfrm>
            <a:off x="6867331" y="1485553"/>
            <a:ext cx="4974629" cy="4552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2E6466-9F0D-F7A4-005E-33516C408A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22" t="35647" r="49184" b="35782"/>
          <a:stretch/>
        </p:blipFill>
        <p:spPr>
          <a:xfrm>
            <a:off x="4703883" y="2171496"/>
            <a:ext cx="5589038" cy="24150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E0CE0A-E371-7265-7B82-530D61BCBD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96" t="30173" r="43264" b="61993"/>
          <a:stretch/>
        </p:blipFill>
        <p:spPr>
          <a:xfrm>
            <a:off x="474488" y="4847692"/>
            <a:ext cx="6027576" cy="5371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40BB19-2A1D-2FB7-D16F-E4E8A9E8DC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93" t="42435" r="55918" b="48004"/>
          <a:stretch/>
        </p:blipFill>
        <p:spPr>
          <a:xfrm>
            <a:off x="474488" y="5537458"/>
            <a:ext cx="2827177" cy="6557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BA3B05-4EB8-7699-3C08-8965D3C554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24" t="56735" r="51097" b="38874"/>
          <a:stretch/>
        </p:blipFill>
        <p:spPr>
          <a:xfrm>
            <a:off x="4159482" y="5555976"/>
            <a:ext cx="7313333" cy="55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D4B9-833C-4DD1-A80F-702C0356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مثال-4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6D3EB3F3-F818-4B12-AB2E-651C8933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294711"/>
            <a:ext cx="6917210" cy="365125"/>
          </a:xfrm>
        </p:spPr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B386164A-CA4D-4A73-A054-BBF87758F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99037"/>
            <a:ext cx="1052508" cy="365125"/>
          </a:xfrm>
        </p:spPr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13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9F788E-8C5E-E96B-B85A-40A1D34039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1" t="29660" r="38497" b="54422"/>
          <a:stretch/>
        </p:blipFill>
        <p:spPr>
          <a:xfrm>
            <a:off x="1250037" y="1384905"/>
            <a:ext cx="9691925" cy="1772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5806A-8A03-D8D0-B61E-25F991547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78" t="26938" r="11224" b="52922"/>
          <a:stretch/>
        </p:blipFill>
        <p:spPr>
          <a:xfrm>
            <a:off x="2787123" y="3429000"/>
            <a:ext cx="5927669" cy="257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80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909F5-F308-4634-9FDA-6BFC3518DA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020" y="2624789"/>
            <a:ext cx="11379200" cy="2692400"/>
          </a:xfrm>
        </p:spPr>
        <p:txBody>
          <a:bodyPr>
            <a:normAutofit/>
          </a:bodyPr>
          <a:lstStyle/>
          <a:p>
            <a:pPr algn="ctr"/>
            <a: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  <a:t>   </a:t>
            </a:r>
            <a:b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</a:br>
            <a:b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</a:br>
            <a: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  <a:t>دینامیک – </a:t>
            </a:r>
            <a:r>
              <a:rPr lang="en-US" sz="2800" b="1" dirty="0">
                <a:solidFill>
                  <a:schemeClr val="bg1"/>
                </a:solidFill>
                <a:cs typeface="B Traffic" panose="00000400000000000000" pitchFamily="2" charset="-78"/>
              </a:rPr>
              <a:t> </a:t>
            </a:r>
            <a: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  <a:t>سینتیک اجسام صلب</a:t>
            </a:r>
            <a:b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</a:br>
            <a:b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</a:br>
            <a:r>
              <a:rPr lang="fa-IR" sz="2800" b="1" dirty="0">
                <a:solidFill>
                  <a:schemeClr val="bg1"/>
                </a:solidFill>
                <a:cs typeface="B Traffic" panose="00000400000000000000" pitchFamily="2" charset="-78"/>
              </a:rPr>
              <a:t>دکتر محمدایمان خداکرمی</a:t>
            </a:r>
            <a:endParaRPr lang="fa-IR" sz="3200" b="1" dirty="0">
              <a:solidFill>
                <a:schemeClr val="bg1"/>
              </a:solidFill>
              <a:cs typeface="B Traffic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FFE300-9280-4C20-B54B-1535837A6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" y="749300"/>
            <a:ext cx="1092200" cy="1092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18F1039-0ED7-44E7-B5D0-60067AB105C9}"/>
              </a:ext>
            </a:extLst>
          </p:cNvPr>
          <p:cNvSpPr txBox="1">
            <a:spLocks/>
          </p:cNvSpPr>
          <p:nvPr/>
        </p:nvSpPr>
        <p:spPr>
          <a:xfrm>
            <a:off x="3833162" y="1372883"/>
            <a:ext cx="4372916" cy="71728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2400" b="1" dirty="0">
                <a:solidFill>
                  <a:srgbClr val="0070C0"/>
                </a:solidFill>
                <a:cs typeface="B Traffic" panose="00000400000000000000" pitchFamily="2" charset="-78"/>
              </a:rPr>
              <a:t>دانشکده مهندسی عمران</a:t>
            </a:r>
          </a:p>
        </p:txBody>
      </p:sp>
    </p:spTree>
    <p:extLst>
      <p:ext uri="{BB962C8B-B14F-4D97-AF65-F5344CB8AC3E}">
        <p14:creationId xmlns:p14="http://schemas.microsoft.com/office/powerpoint/2010/main" val="1593054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8E331-9444-3642-B05E-9FC69CEFA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نیرو- جرم - شتاب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9D2FA-236B-082F-373E-881C106BE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088C3-9354-35C7-8769-72C15F387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15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D404FE-2BB1-8341-6BF6-F7A1BD0C7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42" t="36735" r="40612" b="14422"/>
          <a:stretch/>
        </p:blipFill>
        <p:spPr>
          <a:xfrm>
            <a:off x="6269236" y="1474236"/>
            <a:ext cx="5370105" cy="33496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2E7D5B-A362-1E49-8D9E-DD2A6910B2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387" t="29505" r="58041" b="65171"/>
          <a:stretch/>
        </p:blipFill>
        <p:spPr>
          <a:xfrm>
            <a:off x="839755" y="1524940"/>
            <a:ext cx="1045029" cy="365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AC7D89-83F4-5980-AAF7-32A70B2684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1837" t="48300" r="56913" b="44897"/>
          <a:stretch/>
        </p:blipFill>
        <p:spPr>
          <a:xfrm>
            <a:off x="2230016" y="1474236"/>
            <a:ext cx="1371601" cy="4665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148E27-6789-1358-8226-9F21FCB558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12" t="25034" r="68010" b="31837"/>
          <a:stretch/>
        </p:blipFill>
        <p:spPr>
          <a:xfrm>
            <a:off x="1317792" y="2175648"/>
            <a:ext cx="2911152" cy="29578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C8E8B2-6F4D-5654-D67F-D4DE3DBC86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178" t="38431" r="31353" b="57278"/>
          <a:stretch/>
        </p:blipFill>
        <p:spPr>
          <a:xfrm>
            <a:off x="581192" y="5419764"/>
            <a:ext cx="1398352" cy="2943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71AADE-240D-7438-032F-6BDD2D233C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686" t="58503" r="51421" b="38096"/>
          <a:stretch/>
        </p:blipFill>
        <p:spPr>
          <a:xfrm>
            <a:off x="2345976" y="5452017"/>
            <a:ext cx="1693821" cy="2332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8C39579-5B46-03FA-1436-C795F8DF1817}"/>
              </a:ext>
            </a:extLst>
          </p:cNvPr>
          <p:cNvSpPr txBox="1"/>
          <p:nvPr/>
        </p:nvSpPr>
        <p:spPr>
          <a:xfrm>
            <a:off x="1968763" y="5421089"/>
            <a:ext cx="34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/>
              <a:t>=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BAB80C1-78C7-AC22-8E38-D2DCD33065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54375" t="24783" r="38497" b="69855"/>
          <a:stretch/>
        </p:blipFill>
        <p:spPr>
          <a:xfrm>
            <a:off x="4154557" y="5368334"/>
            <a:ext cx="869002" cy="3677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D25D93-04AB-44D0-A9A0-DC01405184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526" t="67101" r="35679" b="19131"/>
          <a:stretch/>
        </p:blipFill>
        <p:spPr>
          <a:xfrm>
            <a:off x="6060384" y="5058808"/>
            <a:ext cx="1438018" cy="94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9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D4B9-833C-4DD1-A80F-702C0356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مثال - 1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6D3EB3F3-F818-4B12-AB2E-651C8933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294711"/>
            <a:ext cx="6917210" cy="365125"/>
          </a:xfrm>
        </p:spPr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B386164A-CA4D-4A73-A054-BBF87758F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99037"/>
            <a:ext cx="1052508" cy="365125"/>
          </a:xfrm>
        </p:spPr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16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758985-63C7-06C2-91CF-A4547898F3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72" t="27681" r="38498" b="56522"/>
          <a:stretch/>
        </p:blipFill>
        <p:spPr>
          <a:xfrm>
            <a:off x="685800" y="1451114"/>
            <a:ext cx="6964860" cy="1262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A5B220-2AF5-E79C-B59B-5190AF7D8C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69" t="22899" r="14239" b="39565"/>
          <a:stretch/>
        </p:blipFill>
        <p:spPr>
          <a:xfrm>
            <a:off x="357809" y="3038022"/>
            <a:ext cx="3151088" cy="3011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4B4B68-8B11-2E38-FC01-57B0390830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24" t="25507" r="11304" b="12754"/>
          <a:stretch/>
        </p:blipFill>
        <p:spPr>
          <a:xfrm>
            <a:off x="8411815" y="1311964"/>
            <a:ext cx="3081132" cy="4234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595FCB-DD5A-2765-F3D1-1E09A8FB15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2473" t="25410" r="50000" b="66377"/>
          <a:stretch/>
        </p:blipFill>
        <p:spPr>
          <a:xfrm>
            <a:off x="3369366" y="2869063"/>
            <a:ext cx="4575314" cy="5632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144907-7DDF-1AF1-395D-9B84DC3A5B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2880" t="40870" r="49593" b="45893"/>
          <a:stretch/>
        </p:blipFill>
        <p:spPr>
          <a:xfrm>
            <a:off x="3369366" y="3581331"/>
            <a:ext cx="4575314" cy="9078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567E9A-140F-D0AA-A72C-663A43EFE8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2744" t="60435" r="48804" b="16521"/>
          <a:stretch/>
        </p:blipFill>
        <p:spPr>
          <a:xfrm>
            <a:off x="3299791" y="4618345"/>
            <a:ext cx="3468758" cy="1580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6DE49D-CD75-A3C5-92E7-660CF4272F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35" t="46903" r="48805" b="42613"/>
          <a:stretch/>
        </p:blipFill>
        <p:spPr>
          <a:xfrm>
            <a:off x="6938132" y="5496227"/>
            <a:ext cx="4701209" cy="71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0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D4B9-833C-4DD1-A80F-702C0356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مثال - 2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6D3EB3F3-F818-4B12-AB2E-651C8933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294711"/>
            <a:ext cx="6917210" cy="365125"/>
          </a:xfrm>
        </p:spPr>
        <p:txBody>
          <a:bodyPr/>
          <a:lstStyle/>
          <a:p>
            <a:r>
              <a:rPr lang="fa-IR" b="1" dirty="0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B386164A-CA4D-4A73-A054-BBF87758F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99037"/>
            <a:ext cx="1052508" cy="365125"/>
          </a:xfrm>
        </p:spPr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17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BEA02B-09AF-10F0-C2AF-77315ADF8B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44" t="26232" r="43098" b="60870"/>
          <a:stretch/>
        </p:blipFill>
        <p:spPr>
          <a:xfrm>
            <a:off x="485269" y="1490869"/>
            <a:ext cx="5993297" cy="8845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B9F387-91E2-B4A9-AFF3-43C2F67CA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33" t="21739" r="15706" b="51159"/>
          <a:stretch/>
        </p:blipFill>
        <p:spPr>
          <a:xfrm>
            <a:off x="7943789" y="1239355"/>
            <a:ext cx="3140765" cy="1858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F6DC1C-FBE6-73D1-CF7E-AE9BCD9F4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97" t="51739" r="12445" b="21160"/>
          <a:stretch/>
        </p:blipFill>
        <p:spPr>
          <a:xfrm>
            <a:off x="7498402" y="3528394"/>
            <a:ext cx="4176986" cy="22064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E00E36-9FA1-E4AB-7196-CA194E25E9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9" t="38305" r="58832" b="48371"/>
          <a:stretch/>
        </p:blipFill>
        <p:spPr>
          <a:xfrm>
            <a:off x="485269" y="2507698"/>
            <a:ext cx="4045227" cy="9137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520D3B-4BF4-DABD-A2FE-A2E0CC5D5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6" t="63478" r="52880" b="26232"/>
          <a:stretch/>
        </p:blipFill>
        <p:spPr>
          <a:xfrm>
            <a:off x="581192" y="3491437"/>
            <a:ext cx="3488635" cy="705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54F219-6728-2108-E487-0AFB91844E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33" t="39257" r="54592" b="56686"/>
          <a:stretch/>
        </p:blipFill>
        <p:spPr>
          <a:xfrm>
            <a:off x="581192" y="4279870"/>
            <a:ext cx="4532243" cy="2782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FB193D-6B87-4EF3-BD37-66B6AA3270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53" t="53560" r="55733" b="41117"/>
          <a:stretch/>
        </p:blipFill>
        <p:spPr>
          <a:xfrm>
            <a:off x="581192" y="4631639"/>
            <a:ext cx="4403036" cy="365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16F0572-9F3E-93D6-B8E1-39B15E9B9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52" t="63374" r="54674" b="17826"/>
          <a:stretch/>
        </p:blipFill>
        <p:spPr>
          <a:xfrm>
            <a:off x="581191" y="5070239"/>
            <a:ext cx="4532244" cy="12892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6FCD22-8A8B-98C7-1AC5-DE84EBCEF5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26" t="64058" r="56875" b="27140"/>
          <a:stretch/>
        </p:blipFill>
        <p:spPr>
          <a:xfrm>
            <a:off x="5346580" y="5622305"/>
            <a:ext cx="4303644" cy="60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1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0EB24-3917-DA4A-13FA-A8FF2413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مثال - 3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F5A31-A6C2-88BE-AD38-918EC364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7E455-EC69-8EE5-EC6F-C022C7F3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18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44D9DC-549C-BFE4-99C3-1B57535C9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6" t="28551" r="42853" b="56377"/>
          <a:stretch/>
        </p:blipFill>
        <p:spPr>
          <a:xfrm>
            <a:off x="465392" y="1401418"/>
            <a:ext cx="6013174" cy="1033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26F76F-6C16-7B0D-807E-0E001D7A8C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98" t="24348" r="16847" b="44348"/>
          <a:stretch/>
        </p:blipFill>
        <p:spPr>
          <a:xfrm>
            <a:off x="465392" y="2435088"/>
            <a:ext cx="2445027" cy="2146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8109E7-EB8F-7EED-661A-3B2EF0DD78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03" t="59420" r="13424" b="24638"/>
          <a:stretch/>
        </p:blipFill>
        <p:spPr>
          <a:xfrm>
            <a:off x="3019749" y="2792894"/>
            <a:ext cx="3349487" cy="10933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FC9A4F-79E1-53FA-0F6A-C6D32A88DA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45" t="41884" r="14810" b="28261"/>
          <a:stretch/>
        </p:blipFill>
        <p:spPr>
          <a:xfrm>
            <a:off x="1687905" y="4108382"/>
            <a:ext cx="3041375" cy="20474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03AA0D-D81C-48AF-4B9D-0E36C61875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24" t="20435" r="52880" b="70000"/>
          <a:stretch/>
        </p:blipFill>
        <p:spPr>
          <a:xfrm>
            <a:off x="6933413" y="1302028"/>
            <a:ext cx="3498575" cy="6559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69094E-6EF5-D9F2-15CE-DDE82A4821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07" t="40725" r="48723" b="31163"/>
          <a:stretch/>
        </p:blipFill>
        <p:spPr>
          <a:xfrm>
            <a:off x="6680840" y="2020683"/>
            <a:ext cx="5287617" cy="19279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F93A63-AD24-D163-8556-EDF7D2BB0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78" t="74351" r="51183" b="20435"/>
          <a:stretch/>
        </p:blipFill>
        <p:spPr>
          <a:xfrm>
            <a:off x="6724894" y="4038128"/>
            <a:ext cx="4003723" cy="357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947876-03E9-FE69-B34C-8349B27A66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96" t="25507" r="53370" b="48116"/>
          <a:stretch/>
        </p:blipFill>
        <p:spPr>
          <a:xfrm>
            <a:off x="6724894" y="4438598"/>
            <a:ext cx="4661453" cy="18089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E17660-1122-2196-B3CD-4CB31D3F79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07" t="59906" r="48805" b="25650"/>
          <a:stretch/>
        </p:blipFill>
        <p:spPr>
          <a:xfrm>
            <a:off x="1111834" y="5729980"/>
            <a:ext cx="5277678" cy="9905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1731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0EB24-3917-DA4A-13FA-A8FF2413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کار و انرژی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F5A31-A6C2-88BE-AD38-918EC364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7E455-EC69-8EE5-EC6F-C022C7F3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19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56927E-6355-165C-22CC-79F4CAB3C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4" t="26046" r="25689" b="68630"/>
          <a:stretch/>
        </p:blipFill>
        <p:spPr>
          <a:xfrm>
            <a:off x="581192" y="1515682"/>
            <a:ext cx="3785236" cy="365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F04A8D-B988-8EF3-556E-620B4F282B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25" t="45442" r="67474" b="17567"/>
          <a:stretch/>
        </p:blipFill>
        <p:spPr>
          <a:xfrm>
            <a:off x="7171829" y="1515682"/>
            <a:ext cx="4495004" cy="39296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0A94F7-61D3-C735-24CD-428C39A49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83" t="35510" r="35867" b="56657"/>
          <a:stretch/>
        </p:blipFill>
        <p:spPr>
          <a:xfrm>
            <a:off x="419876" y="1968759"/>
            <a:ext cx="1371601" cy="5371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31B5C5-06A3-7886-5037-8D1AEE1CDC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286" t="23537" r="20056" b="52245"/>
          <a:stretch/>
        </p:blipFill>
        <p:spPr>
          <a:xfrm>
            <a:off x="419876" y="2827176"/>
            <a:ext cx="1909066" cy="16608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697C15-5D3C-38C2-68BE-D59DEFBFCB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67" t="54422" r="57678" b="36462"/>
          <a:stretch/>
        </p:blipFill>
        <p:spPr>
          <a:xfrm>
            <a:off x="3480318" y="3116424"/>
            <a:ext cx="1539853" cy="7699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DAF806E-851E-BDBF-96FF-57F1153E3D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970" t="27425" r="20055" b="45205"/>
          <a:stretch/>
        </p:blipFill>
        <p:spPr>
          <a:xfrm>
            <a:off x="770018" y="4398887"/>
            <a:ext cx="1703792" cy="18770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ECB10F-9D01-80EA-08D2-D354CC301A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55" t="52427" r="64186" b="42701"/>
          <a:stretch/>
        </p:blipFill>
        <p:spPr>
          <a:xfrm>
            <a:off x="4963597" y="4511323"/>
            <a:ext cx="1724670" cy="4476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B4F4FA9-D1B8-E6DD-8277-0FCDA75A5A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213" t="49031" r="43596" b="46706"/>
          <a:stretch/>
        </p:blipFill>
        <p:spPr>
          <a:xfrm>
            <a:off x="2955754" y="4511323"/>
            <a:ext cx="1525899" cy="4476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620F99F-0ADC-D2D9-DD98-38E4CB8F95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19" t="59722" r="57644" b="30946"/>
          <a:stretch/>
        </p:blipFill>
        <p:spPr>
          <a:xfrm>
            <a:off x="2923255" y="5173672"/>
            <a:ext cx="1658101" cy="81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1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D4B9-833C-4DD1-A80F-702C0356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سینماتیک اجسام صلب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DAADAF-8003-4E3C-8EF8-1B4E0F42C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70" y="1345914"/>
            <a:ext cx="4932224" cy="49776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0620AF-2DC5-4B28-B48E-BDF86F3B3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403" y="1510797"/>
            <a:ext cx="2679405" cy="24454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2E22F3-F0BD-43F2-B1ED-2C74A7E5D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463" y="1712815"/>
            <a:ext cx="3912781" cy="20414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B10C02-AE53-434D-9787-AB01EB25F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054" y="4536657"/>
            <a:ext cx="2254102" cy="1158949"/>
          </a:xfrm>
          <a:prstGeom prst="rect">
            <a:avLst/>
          </a:prstGeom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7E4A73F4-6075-4D19-8B3A-1C9937343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294711"/>
            <a:ext cx="6917210" cy="365125"/>
          </a:xfrm>
        </p:spPr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BBFB645-ECA4-4F7B-B0A8-2993DFAB6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99037"/>
            <a:ext cx="1052508" cy="365125"/>
          </a:xfrm>
        </p:spPr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2</a:t>
            </a:fld>
            <a:r>
              <a:rPr lang="fa-IR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3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0EB24-3917-DA4A-13FA-A8FF2413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کار و انرژی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F5A31-A6C2-88BE-AD38-918EC364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7E455-EC69-8EE5-EC6F-C022C7F3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20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A167FE-7D9C-3F6E-4BD9-4210911D81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81" t="25139" r="15469" b="46667"/>
          <a:stretch/>
        </p:blipFill>
        <p:spPr>
          <a:xfrm>
            <a:off x="1240994" y="1581291"/>
            <a:ext cx="3749939" cy="3171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E1E08F-0776-266D-C174-673931E5B6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38" t="50000" r="55078" b="40000"/>
          <a:stretch/>
        </p:blipFill>
        <p:spPr>
          <a:xfrm>
            <a:off x="754724" y="4753116"/>
            <a:ext cx="4075377" cy="1390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01CB30-5E86-033D-33E1-1BC662D682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797" t="47917" r="34922" b="43194"/>
          <a:stretch/>
        </p:blipFill>
        <p:spPr>
          <a:xfrm>
            <a:off x="7382911" y="1246252"/>
            <a:ext cx="2631281" cy="9906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AC94F1-4BEB-435A-47ED-FE309E7787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56" t="78416" r="31485" b="13750"/>
          <a:stretch/>
        </p:blipFill>
        <p:spPr>
          <a:xfrm>
            <a:off x="6226813" y="2512350"/>
            <a:ext cx="4689643" cy="9906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2844B0-E441-3EC6-07FC-C4127E5836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69" t="27639" r="53593" b="64528"/>
          <a:stretch/>
        </p:blipFill>
        <p:spPr>
          <a:xfrm>
            <a:off x="5658527" y="4481547"/>
            <a:ext cx="2247900" cy="537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1CFB05-8421-8B37-E516-580012F30F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69" t="54863" r="53593" b="35678"/>
          <a:stretch/>
        </p:blipFill>
        <p:spPr>
          <a:xfrm>
            <a:off x="8752958" y="4481547"/>
            <a:ext cx="2247900" cy="6486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6E06FF-31B5-780C-DED9-A0FBBC41A6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69" t="88148" r="53593" b="6528"/>
          <a:stretch/>
        </p:blipFill>
        <p:spPr>
          <a:xfrm>
            <a:off x="6569625" y="5413439"/>
            <a:ext cx="3307283" cy="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4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09949FD-B5D0-F5A9-CF69-8D3759A4A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27" t="43219" r="21403" b="26531"/>
          <a:stretch/>
        </p:blipFill>
        <p:spPr>
          <a:xfrm>
            <a:off x="4295191" y="4003057"/>
            <a:ext cx="1800809" cy="20745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0EB24-3917-DA4A-13FA-A8FF2413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مثال -1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F5A31-A6C2-88BE-AD38-918EC364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7E455-EC69-8EE5-EC6F-C022C7F3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21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2294B9-E2D2-DE8C-354D-F087EE46E6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36" t="24898" r="43138" b="56191"/>
          <a:stretch/>
        </p:blipFill>
        <p:spPr>
          <a:xfrm>
            <a:off x="345233" y="1453183"/>
            <a:ext cx="5952931" cy="12969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7ED2EB-FCC2-1881-83F8-12DCFD2F12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503" t="34966" r="21403" b="27482"/>
          <a:stretch/>
        </p:blipFill>
        <p:spPr>
          <a:xfrm>
            <a:off x="2310583" y="3125754"/>
            <a:ext cx="2084136" cy="25752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5F94AF-845A-6311-313C-6B39DBAEB9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94" t="21360" r="19719" b="41089"/>
          <a:stretch/>
        </p:blipFill>
        <p:spPr>
          <a:xfrm>
            <a:off x="0" y="3125754"/>
            <a:ext cx="2509934" cy="25752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D179A3-71B2-5C55-4DE8-2973A29B87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59" t="30476" r="46275" b="61691"/>
          <a:stretch/>
        </p:blipFill>
        <p:spPr>
          <a:xfrm>
            <a:off x="6379028" y="1512738"/>
            <a:ext cx="5579706" cy="5371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AEFEE0-08DE-5BB9-1DB9-07845D41CC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66" t="45578" r="51557" b="49098"/>
          <a:stretch/>
        </p:blipFill>
        <p:spPr>
          <a:xfrm>
            <a:off x="6379028" y="2140757"/>
            <a:ext cx="3825552" cy="365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0533B10-0316-155C-98F8-D6BB9B771C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89" t="54422" r="53239" b="36190"/>
          <a:stretch/>
        </p:blipFill>
        <p:spPr>
          <a:xfrm>
            <a:off x="6379028" y="2596702"/>
            <a:ext cx="4702628" cy="6438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8F2B18B-7B66-DBD1-1598-864EDB86F3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65" t="71973" r="52168" b="21190"/>
          <a:stretch/>
        </p:blipFill>
        <p:spPr>
          <a:xfrm>
            <a:off x="6379028" y="3429000"/>
            <a:ext cx="4823927" cy="46892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7CF37BA-C9E3-611E-82F6-B1C924353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2" t="33877" r="54185" b="59913"/>
          <a:stretch/>
        </p:blipFill>
        <p:spPr>
          <a:xfrm>
            <a:off x="6379028" y="3967585"/>
            <a:ext cx="4596747" cy="4258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77C9AC0-4329-77D4-95EB-476A19A2E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2" t="45578" r="59745" b="50286"/>
          <a:stretch/>
        </p:blipFill>
        <p:spPr>
          <a:xfrm>
            <a:off x="6379028" y="4491630"/>
            <a:ext cx="3918858" cy="2835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F8D0551-A159-CCA3-812D-0BA08CE19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2" t="55224" r="52322" b="35938"/>
          <a:stretch/>
        </p:blipFill>
        <p:spPr>
          <a:xfrm>
            <a:off x="6379028" y="4953958"/>
            <a:ext cx="4823927" cy="60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7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0EB24-3917-DA4A-13FA-A8FF2413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مثال -2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F5A31-A6C2-88BE-AD38-918EC364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7E455-EC69-8EE5-EC6F-C022C7F3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22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33B1DC-2525-BA1A-0EB9-33DFF3983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74" t="30748" r="40995" b="41497"/>
          <a:stretch/>
        </p:blipFill>
        <p:spPr>
          <a:xfrm>
            <a:off x="289249" y="1324946"/>
            <a:ext cx="5673012" cy="1903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FE7F88-0840-0705-C223-8DA7E91BC8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65" t="25578" r="10918" b="42858"/>
          <a:stretch/>
        </p:blipFill>
        <p:spPr>
          <a:xfrm>
            <a:off x="363894" y="3313982"/>
            <a:ext cx="3452327" cy="21647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AA33B0-6101-BA6E-4F1C-35204EFA2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30" t="30068" r="48036" b="55782"/>
          <a:stretch/>
        </p:blipFill>
        <p:spPr>
          <a:xfrm>
            <a:off x="6229741" y="1324946"/>
            <a:ext cx="3564294" cy="9703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693818-B706-8673-68F4-C8AF4AA3EC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32" t="51701" r="42372" b="41026"/>
          <a:stretch/>
        </p:blipFill>
        <p:spPr>
          <a:xfrm>
            <a:off x="6229741" y="2380922"/>
            <a:ext cx="4851919" cy="4987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7AC67D-49F7-C518-1756-AE8C66E477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74" t="66530" r="50000" b="23612"/>
          <a:stretch/>
        </p:blipFill>
        <p:spPr>
          <a:xfrm>
            <a:off x="6229741" y="2965298"/>
            <a:ext cx="4575110" cy="6760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8E0733-E0A9-B3EE-66CF-FB43FA4D45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51" t="50000" r="37322" b="35005"/>
          <a:stretch/>
        </p:blipFill>
        <p:spPr>
          <a:xfrm>
            <a:off x="5599924" y="3855763"/>
            <a:ext cx="6111551" cy="10283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070D82-9FB4-C092-7829-BF8BA93C27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66" t="71218" r="58367" b="24626"/>
          <a:stretch/>
        </p:blipFill>
        <p:spPr>
          <a:xfrm>
            <a:off x="8072535" y="5304424"/>
            <a:ext cx="1166327" cy="28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4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0EB24-3917-DA4A-13FA-A8FF2413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مومنتوم خطی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F5A31-A6C2-88BE-AD38-918EC364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7E455-EC69-8EE5-EC6F-C022C7F3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23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C8D49B-3E1D-B8ED-49A6-0025A8EAA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68" t="20952" r="13400" b="43265"/>
          <a:stretch/>
        </p:blipFill>
        <p:spPr>
          <a:xfrm>
            <a:off x="7189173" y="1763505"/>
            <a:ext cx="4320073" cy="3964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8FEA42-5738-BE8E-A513-D493E7BDDE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49" t="14286" r="58918" b="77880"/>
          <a:stretch/>
        </p:blipFill>
        <p:spPr>
          <a:xfrm>
            <a:off x="1317792" y="2155371"/>
            <a:ext cx="1279671" cy="653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3C630D-6A07-D869-8B41-A9CDFE0056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16" t="44786" r="47041" b="41904"/>
          <a:stretch/>
        </p:blipFill>
        <p:spPr>
          <a:xfrm>
            <a:off x="1317792" y="2875444"/>
            <a:ext cx="3918858" cy="9127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74DE3B-8BA9-C957-D125-C9640C5191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9" t="64898" r="45357" b="13333"/>
          <a:stretch/>
        </p:blipFill>
        <p:spPr>
          <a:xfrm>
            <a:off x="1317792" y="3875143"/>
            <a:ext cx="4320073" cy="14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5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0EB24-3917-DA4A-13FA-A8FF2413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مومنتوم زاویه ای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F5A31-A6C2-88BE-AD38-918EC364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7E455-EC69-8EE5-EC6F-C022C7F3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24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DE99D-0513-5459-DF63-D3AF4BEA54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10" t="13333" r="14898" b="56463"/>
          <a:stretch/>
        </p:blipFill>
        <p:spPr>
          <a:xfrm>
            <a:off x="8612154" y="1347837"/>
            <a:ext cx="2808263" cy="2435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2C2E4F-372F-ED2A-3557-5C53ACA0A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75" t="55238" r="16123" b="15238"/>
          <a:stretch/>
        </p:blipFill>
        <p:spPr>
          <a:xfrm>
            <a:off x="9003789" y="3875808"/>
            <a:ext cx="2416628" cy="2280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C91521-37A9-74BD-F56D-51A20BA84F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78" t="43809" r="37489" b="48358"/>
          <a:stretch/>
        </p:blipFill>
        <p:spPr>
          <a:xfrm>
            <a:off x="771583" y="2288743"/>
            <a:ext cx="1598991" cy="816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1B80C7-1A29-F0E6-07D5-19983C901C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60" t="64490" r="22551" b="24490"/>
          <a:stretch/>
        </p:blipFill>
        <p:spPr>
          <a:xfrm>
            <a:off x="3038939" y="2349088"/>
            <a:ext cx="4655976" cy="7557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8F6681-8BC6-CC52-98F2-57E844DD79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158" t="25578" r="29243" b="71281"/>
          <a:stretch/>
        </p:blipFill>
        <p:spPr>
          <a:xfrm>
            <a:off x="829293" y="1532964"/>
            <a:ext cx="3033580" cy="4621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2A9B93-464C-C54D-3BBD-EFC3F06DB0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71" t="30145" r="56314" b="62022"/>
          <a:stretch/>
        </p:blipFill>
        <p:spPr>
          <a:xfrm>
            <a:off x="803674" y="3765274"/>
            <a:ext cx="1994834" cy="6701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C73180-13EE-020F-3825-54B5840DA2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61" t="78912" r="43750" b="8887"/>
          <a:stretch/>
        </p:blipFill>
        <p:spPr>
          <a:xfrm>
            <a:off x="771583" y="5142650"/>
            <a:ext cx="4655976" cy="8367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C1ED7D6-79D0-2D4E-A9B1-F444566B53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602" t="59445" r="57908" b="32244"/>
          <a:stretch/>
        </p:blipFill>
        <p:spPr>
          <a:xfrm>
            <a:off x="3862873" y="3783127"/>
            <a:ext cx="1360330" cy="67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0EB24-3917-DA4A-13FA-A8FF2413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مثال -1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F5A31-A6C2-88BE-AD38-918EC364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7E455-EC69-8EE5-EC6F-C022C7F3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25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0C9D3B-BF93-0EB5-B3C1-8CEB3D4FC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6" t="33197" r="43368" b="48300"/>
          <a:stretch/>
        </p:blipFill>
        <p:spPr>
          <a:xfrm>
            <a:off x="205265" y="1382057"/>
            <a:ext cx="5924939" cy="1268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31F0C7-BD5E-AFB5-8643-C60DFC93A1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28" t="28164" r="13400" b="50000"/>
          <a:stretch/>
        </p:blipFill>
        <p:spPr>
          <a:xfrm>
            <a:off x="581192" y="2747866"/>
            <a:ext cx="3373730" cy="14975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874F44-705B-1A3E-BEBE-E3B1160A79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1" t="31429" r="34233" b="38521"/>
          <a:stretch/>
        </p:blipFill>
        <p:spPr>
          <a:xfrm>
            <a:off x="205265" y="4206978"/>
            <a:ext cx="6917210" cy="20608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A3BFE7-B12B-A48B-908A-6180008246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5" t="44626" r="43980" b="47541"/>
          <a:stretch/>
        </p:blipFill>
        <p:spPr>
          <a:xfrm>
            <a:off x="6164433" y="1382057"/>
            <a:ext cx="5822302" cy="537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73865B-F9CA-2A73-E0D4-81BA61757E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6" t="52653" r="47193" b="31429"/>
          <a:stretch/>
        </p:blipFill>
        <p:spPr>
          <a:xfrm>
            <a:off x="6208925" y="2105180"/>
            <a:ext cx="5430416" cy="10916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E7687E-438D-90CF-FD43-04EF5BF71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78" t="79973" r="58290" b="15408"/>
          <a:stretch/>
        </p:blipFill>
        <p:spPr>
          <a:xfrm>
            <a:off x="7232336" y="3523756"/>
            <a:ext cx="3686495" cy="53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3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0EB24-3917-DA4A-13FA-A8FF2413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مثال -2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F5A31-A6C2-88BE-AD38-918EC364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7E455-EC69-8EE5-EC6F-C022C7F3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26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60F0B2-BBAB-24E0-CC0C-75616E3C5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20" t="25306" r="38498" b="52381"/>
          <a:stretch/>
        </p:blipFill>
        <p:spPr>
          <a:xfrm>
            <a:off x="363894" y="1370369"/>
            <a:ext cx="5996174" cy="153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AD8D8F-AB1B-1DC5-7EBF-D7D313E21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22" t="19982" r="15970" b="31292"/>
          <a:stretch/>
        </p:blipFill>
        <p:spPr>
          <a:xfrm>
            <a:off x="363894" y="2926854"/>
            <a:ext cx="2183364" cy="33415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59D950-76F2-043A-303F-5D9B48EF5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2789" r="11224" b="23809"/>
          <a:stretch/>
        </p:blipFill>
        <p:spPr>
          <a:xfrm>
            <a:off x="2391740" y="3305113"/>
            <a:ext cx="4727517" cy="29764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7CBD6B-2C39-DBE8-4125-CA2B27C023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74" t="29796" r="50944" b="47891"/>
          <a:stretch/>
        </p:blipFill>
        <p:spPr>
          <a:xfrm>
            <a:off x="7268547" y="1313152"/>
            <a:ext cx="4460032" cy="15302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437989-0542-0662-FE5E-8F8EA41DC6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42" t="51275" r="50944" b="31156"/>
          <a:stretch/>
        </p:blipFill>
        <p:spPr>
          <a:xfrm>
            <a:off x="7268547" y="2917169"/>
            <a:ext cx="4110472" cy="12048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B93522-B61E-27B1-707F-3294D7DAC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42" t="69796" r="50944" b="16463"/>
          <a:stretch/>
        </p:blipFill>
        <p:spPr>
          <a:xfrm>
            <a:off x="7268547" y="4205179"/>
            <a:ext cx="4110472" cy="9423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394327-6FB1-D7C2-D347-2F3D820E83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26" t="39184" r="52704" b="50000"/>
          <a:stretch/>
        </p:blipFill>
        <p:spPr>
          <a:xfrm>
            <a:off x="7966458" y="5269191"/>
            <a:ext cx="3055885" cy="88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2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0EB24-3917-DA4A-13FA-A8FF2413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مثال -2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F5A31-A6C2-88BE-AD38-918EC364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7E455-EC69-8EE5-EC6F-C022C7F3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27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60F0B2-BBAB-24E0-CC0C-75616E3C5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20" t="25306" r="38498" b="52381"/>
          <a:stretch/>
        </p:blipFill>
        <p:spPr>
          <a:xfrm>
            <a:off x="363894" y="1370369"/>
            <a:ext cx="5996174" cy="153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AD8D8F-AB1B-1DC5-7EBF-D7D313E21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22" t="19982" r="15970" b="31292"/>
          <a:stretch/>
        </p:blipFill>
        <p:spPr>
          <a:xfrm>
            <a:off x="363894" y="2926854"/>
            <a:ext cx="2183364" cy="33415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59D950-76F2-043A-303F-5D9B48EF5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2789" r="11224" b="23809"/>
          <a:stretch/>
        </p:blipFill>
        <p:spPr>
          <a:xfrm>
            <a:off x="2391740" y="3305113"/>
            <a:ext cx="4727517" cy="2976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1D2935-6591-A916-487F-7D6FCCFFD4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5" t="59864" r="71913" b="30885"/>
          <a:stretch/>
        </p:blipFill>
        <p:spPr>
          <a:xfrm>
            <a:off x="8052319" y="1370369"/>
            <a:ext cx="2698331" cy="886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BF44A6-FC3F-948E-8B9B-F1B6D735CB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26" t="69524" r="44975" b="15782"/>
          <a:stretch/>
        </p:blipFill>
        <p:spPr>
          <a:xfrm>
            <a:off x="7225961" y="2423000"/>
            <a:ext cx="4413380" cy="100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0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0EB24-3917-DA4A-13FA-A8FF2413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مثال -3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F5A31-A6C2-88BE-AD38-918EC364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7E455-EC69-8EE5-EC6F-C022C7F3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28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59DF1B-4681-FFA1-31BB-9090AFA81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2" t="18072" r="42296" b="65986"/>
          <a:stretch/>
        </p:blipFill>
        <p:spPr>
          <a:xfrm>
            <a:off x="432328" y="1500611"/>
            <a:ext cx="6046238" cy="10932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9BE418-0EBB-9374-4EF4-60592FC7A7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82" t="26395" r="17729" b="48707"/>
          <a:stretch/>
        </p:blipFill>
        <p:spPr>
          <a:xfrm>
            <a:off x="7333862" y="1334277"/>
            <a:ext cx="2827176" cy="17075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05B9AA-9FE7-6A2B-B663-916DBE125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12" t="62177" r="39567" b="11564"/>
          <a:stretch/>
        </p:blipFill>
        <p:spPr>
          <a:xfrm>
            <a:off x="3368366" y="3211915"/>
            <a:ext cx="6220399" cy="18008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9CF3A1-2C05-AC3C-FBFE-DA5858F81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42" t="35918" r="74362" b="60817"/>
          <a:stretch/>
        </p:blipFill>
        <p:spPr>
          <a:xfrm>
            <a:off x="581192" y="4431737"/>
            <a:ext cx="2415095" cy="4308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9375E1-8A93-44C7-2E7B-322740AE88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42" t="43265" r="52628" b="43611"/>
          <a:stretch/>
        </p:blipFill>
        <p:spPr>
          <a:xfrm>
            <a:off x="581192" y="5151590"/>
            <a:ext cx="5309834" cy="10042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EDE456-18FC-5EF1-1359-6F33EEE757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89" t="62177" r="50000" b="30084"/>
          <a:stretch/>
        </p:blipFill>
        <p:spPr>
          <a:xfrm>
            <a:off x="6096000" y="5473859"/>
            <a:ext cx="6096000" cy="63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4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0EB24-3917-DA4A-13FA-A8FF2413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مثال -3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F5A31-A6C2-88BE-AD38-918EC364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7E455-EC69-8EE5-EC6F-C022C7F3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29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59DF1B-4681-FFA1-31BB-9090AFA81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2" t="18072" r="42296" b="65986"/>
          <a:stretch/>
        </p:blipFill>
        <p:spPr>
          <a:xfrm>
            <a:off x="432328" y="1500611"/>
            <a:ext cx="6046238" cy="10932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9BE418-0EBB-9374-4EF4-60592FC7A7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82" t="26395" r="17729" b="48707"/>
          <a:stretch/>
        </p:blipFill>
        <p:spPr>
          <a:xfrm>
            <a:off x="7333862" y="1334277"/>
            <a:ext cx="2827176" cy="17075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05B9AA-9FE7-6A2B-B663-916DBE125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12" t="62177" r="39567" b="11564"/>
          <a:stretch/>
        </p:blipFill>
        <p:spPr>
          <a:xfrm>
            <a:off x="345247" y="2691478"/>
            <a:ext cx="6220399" cy="1800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6FCD4E-8150-4FAD-03B8-F579F59887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95" t="31292" r="78877" b="60755"/>
          <a:stretch/>
        </p:blipFill>
        <p:spPr>
          <a:xfrm>
            <a:off x="7333862" y="3186000"/>
            <a:ext cx="2291283" cy="811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9D59B4-9D85-7C19-7DBB-058CF10E79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84" t="39246" r="53393" b="44812"/>
          <a:stretch/>
        </p:blipFill>
        <p:spPr>
          <a:xfrm>
            <a:off x="581192" y="4599588"/>
            <a:ext cx="4967339" cy="1556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85262E-4D53-7D5F-7439-6FDD74C232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9" t="58997" r="46148" b="18311"/>
          <a:stretch/>
        </p:blipFill>
        <p:spPr>
          <a:xfrm>
            <a:off x="5712510" y="4334709"/>
            <a:ext cx="6072508" cy="18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2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D4B9-833C-4DD1-A80F-702C0356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سینماتیک اجسام صلب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E9C69-168E-422D-8DA6-19FD7A422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792" y="784685"/>
            <a:ext cx="3019647" cy="372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C3BA6F-A527-496F-8EFB-40F52481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18" y="1534682"/>
            <a:ext cx="6592186" cy="27325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BB7F66-72A9-4477-B927-471BA88A5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6084" y="2054704"/>
            <a:ext cx="3359888" cy="1254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A23DFB-1AD8-4693-AC62-062A20643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18" y="4621569"/>
            <a:ext cx="2424223" cy="1403498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D9261861-8F67-4C69-A114-E8C4B85F8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294711"/>
            <a:ext cx="6917210" cy="365125"/>
          </a:xfrm>
        </p:spPr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2B0F231-EB98-4D47-B082-75D3B13EB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99037"/>
            <a:ext cx="1052508" cy="365125"/>
          </a:xfrm>
        </p:spPr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3</a:t>
            </a:fld>
            <a:r>
              <a:rPr lang="fa-IR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44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0EB24-3917-DA4A-13FA-A8FF2413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مثال -4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F5A31-A6C2-88BE-AD38-918EC364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7E455-EC69-8EE5-EC6F-C022C7F3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30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EB0E08-E3A2-3706-774F-743D95C08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93" t="30885" r="35791" b="46394"/>
          <a:stretch/>
        </p:blipFill>
        <p:spPr>
          <a:xfrm>
            <a:off x="3984170" y="1436914"/>
            <a:ext cx="4786605" cy="45940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E77EA4-E822-9613-281B-78AA0A1E97F7}"/>
              </a:ext>
            </a:extLst>
          </p:cNvPr>
          <p:cNvSpPr txBox="1"/>
          <p:nvPr/>
        </p:nvSpPr>
        <p:spPr>
          <a:xfrm>
            <a:off x="9367935" y="1551041"/>
            <a:ext cx="15115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m= 0.5 kg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M= 1.2 kg/m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L= 3 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200 m/sec</a:t>
            </a:r>
          </a:p>
        </p:txBody>
      </p:sp>
    </p:spTree>
    <p:extLst>
      <p:ext uri="{BB962C8B-B14F-4D97-AF65-F5344CB8AC3E}">
        <p14:creationId xmlns:p14="http://schemas.microsoft.com/office/powerpoint/2010/main" val="1785869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D4B9-833C-4DD1-A80F-702C0356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سینماتیک اجسام صلب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8CC1B2-ACF3-4CAE-86FA-8DE291AA9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27" y="1701209"/>
            <a:ext cx="4329636" cy="39526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2C4435-1301-47FF-817F-869E0AF6207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17792" y="837848"/>
            <a:ext cx="4635795" cy="265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83C189-BCAD-4AB5-816D-E06840203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650" y="1701209"/>
            <a:ext cx="2934586" cy="3402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856D79-96AE-48C2-8528-57E20AF203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0425"/>
          <a:stretch/>
        </p:blipFill>
        <p:spPr>
          <a:xfrm>
            <a:off x="5123794" y="2503305"/>
            <a:ext cx="3232298" cy="677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6013F3-AC28-47C7-A009-E74D52ABA2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15" t="52782"/>
          <a:stretch/>
        </p:blipFill>
        <p:spPr>
          <a:xfrm>
            <a:off x="7440055" y="2573593"/>
            <a:ext cx="2843935" cy="5371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B0200D-DB13-4D8B-A6BE-F47BCB2E66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851" y="3310520"/>
            <a:ext cx="3232298" cy="17331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98868F-FAA1-4B64-BDFE-CF762C05C2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9275" y="3303681"/>
            <a:ext cx="2405776" cy="17331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227116-4B36-4F0C-A59E-3E7C9EB088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5961" y="5228847"/>
            <a:ext cx="935665" cy="2977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223EE0-ED24-4748-A632-EC2462442B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6398" y="5762477"/>
            <a:ext cx="1190847" cy="244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9C94E0-0421-42CC-9B93-CBE89F97363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9235" y="5123495"/>
            <a:ext cx="723014" cy="3934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897EAF-3C4D-4E5D-9EC0-B3199F28D5D3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04757" y="5714630"/>
            <a:ext cx="935665" cy="3402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9538F4-BC28-42FD-B88E-71EBB6A80E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69858" y="5438184"/>
            <a:ext cx="3615070" cy="648586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E8924140-1F94-40D8-B9A3-C13D1C4EF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294711"/>
            <a:ext cx="6917210" cy="365125"/>
          </a:xfrm>
        </p:spPr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9ACDA3C-A954-49F9-81E0-9B65ED45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99037"/>
            <a:ext cx="1052508" cy="365125"/>
          </a:xfrm>
        </p:spPr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4</a:t>
            </a:fld>
            <a:r>
              <a:rPr lang="fa-IR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7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D4B9-833C-4DD1-A80F-702C0356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سینماتیک اجسام صلب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2C4435-1301-47FF-817F-869E0AF6207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17792" y="837848"/>
            <a:ext cx="4635795" cy="2658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26076F-F487-4E39-881B-37E1AD7DB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871" y="1481069"/>
            <a:ext cx="3216470" cy="29363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686503-3C7F-429D-9CC4-8319989CD3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425"/>
          <a:stretch/>
        </p:blipFill>
        <p:spPr>
          <a:xfrm>
            <a:off x="492884" y="1587669"/>
            <a:ext cx="3232298" cy="6777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70CA09-600E-4E6C-85E9-2602F30DC6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15" t="52782"/>
          <a:stretch/>
        </p:blipFill>
        <p:spPr>
          <a:xfrm>
            <a:off x="2809145" y="1657957"/>
            <a:ext cx="2843935" cy="5371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3021A7-BD68-4AB0-86FE-B89B2FD40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3587" y="1747099"/>
            <a:ext cx="2636874" cy="5635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F828C8-F130-4F52-8E08-586E1818344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3126" y="2569288"/>
            <a:ext cx="2551814" cy="1477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A9FE9B-FDCD-48B5-89DD-AF58231873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815" y="4404354"/>
            <a:ext cx="3232298" cy="404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0CD458-5766-45CF-AE81-857FB05BF3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0056"/>
          <a:stretch/>
        </p:blipFill>
        <p:spPr>
          <a:xfrm>
            <a:off x="4998939" y="4327231"/>
            <a:ext cx="4040372" cy="624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2A410D-798E-4201-975D-BEFBA76387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331" t="50000"/>
          <a:stretch/>
        </p:blipFill>
        <p:spPr>
          <a:xfrm>
            <a:off x="9039311" y="4348497"/>
            <a:ext cx="2410845" cy="4465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346756-0B79-4EAD-A565-ADB695B7E7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804" y="4979796"/>
            <a:ext cx="5273749" cy="414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D4F34C-4B79-48B3-BDCE-CF6FB8EE6E0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3312"/>
          <a:stretch/>
        </p:blipFill>
        <p:spPr>
          <a:xfrm>
            <a:off x="745916" y="5404601"/>
            <a:ext cx="4253023" cy="6155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58FEC29-7A7D-459C-A0B1-16DF433B2E2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533" t="50000" b="31872"/>
          <a:stretch/>
        </p:blipFill>
        <p:spPr>
          <a:xfrm>
            <a:off x="4881093" y="5610634"/>
            <a:ext cx="3805057" cy="2390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43891D-BF6D-49F9-9F3C-F984E172FBD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653" t="75154" b="-1"/>
          <a:stretch/>
        </p:blipFill>
        <p:spPr>
          <a:xfrm>
            <a:off x="7731179" y="5610634"/>
            <a:ext cx="3714905" cy="3275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68DC33C-4C42-42AF-8D76-E918520771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3621" y="4910453"/>
            <a:ext cx="5188688" cy="584791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430F1EF-1BB3-40C0-8ADF-017630DF2448}"/>
              </a:ext>
            </a:extLst>
          </p:cNvPr>
          <p:cNvSpPr/>
          <p:nvPr/>
        </p:nvSpPr>
        <p:spPr>
          <a:xfrm>
            <a:off x="10251643" y="4913152"/>
            <a:ext cx="1004553" cy="615551"/>
          </a:xfrm>
          <a:prstGeom prst="round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F5E065D-FF00-43BA-95FB-459B8F0278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90663" y="5644093"/>
            <a:ext cx="2126512" cy="3083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EEF639D-47E8-4173-8228-CA1BD90757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50511" y="2615609"/>
            <a:ext cx="4890977" cy="1626781"/>
          </a:xfrm>
          <a:prstGeom prst="rect">
            <a:avLst/>
          </a:prstGeom>
        </p:spPr>
      </p:pic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B1824C0F-BFB5-40C2-9BC1-3DB70D062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294711"/>
            <a:ext cx="6917210" cy="365125"/>
          </a:xfrm>
        </p:spPr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C1A692C4-2949-4D0B-91D5-E07CE450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99037"/>
            <a:ext cx="1052508" cy="365125"/>
          </a:xfrm>
        </p:spPr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5</a:t>
            </a:fld>
            <a:r>
              <a:rPr lang="fa-IR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04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D4B9-833C-4DD1-A80F-702C0356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سینماتیک اجسام صلب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2C4435-1301-47FF-817F-869E0AF6207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17792" y="837848"/>
            <a:ext cx="4635795" cy="265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5A8276-A92F-468D-B028-14AB50E41C8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2612" y="2615609"/>
            <a:ext cx="4890977" cy="16267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3F935DF-0186-4047-9960-BE4D85DDD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7517" y="2036060"/>
            <a:ext cx="4329636" cy="39526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6C358A-1937-4982-BB5A-76BC92316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689" y="1639219"/>
            <a:ext cx="5188688" cy="5847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4E1CD5-7C15-4414-AE7F-1D3EBDB84C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573" y="4633989"/>
            <a:ext cx="2977116" cy="542260"/>
          </a:xfrm>
          <a:prstGeom prst="rect">
            <a:avLst/>
          </a:prstGeom>
        </p:spPr>
      </p:pic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6D3EB3F3-F818-4B12-AB2E-651C8933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294711"/>
            <a:ext cx="6917210" cy="365125"/>
          </a:xfrm>
        </p:spPr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B386164A-CA4D-4A73-A054-BBF87758F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99037"/>
            <a:ext cx="1052508" cy="365125"/>
          </a:xfrm>
        </p:spPr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6</a:t>
            </a:fld>
            <a:r>
              <a:rPr lang="fa-IR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53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D4B9-833C-4DD1-A80F-702C0356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مثال-1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6D3EB3F3-F818-4B12-AB2E-651C8933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294711"/>
            <a:ext cx="6917210" cy="365125"/>
          </a:xfrm>
        </p:spPr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B386164A-CA4D-4A73-A054-BBF87758F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99037"/>
            <a:ext cx="1052508" cy="365125"/>
          </a:xfrm>
        </p:spPr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7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A63C43-D0E9-53BB-87D7-E6899767C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68" t="32381" r="38497" b="31700"/>
          <a:stretch/>
        </p:blipFill>
        <p:spPr>
          <a:xfrm>
            <a:off x="1150358" y="1303751"/>
            <a:ext cx="5698311" cy="2333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E52A52-AA34-1DE4-B8D0-ADD6474540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85" t="27211" r="13400" b="36870"/>
          <a:stretch/>
        </p:blipFill>
        <p:spPr>
          <a:xfrm>
            <a:off x="8528178" y="1306285"/>
            <a:ext cx="3181739" cy="2880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85D7A6-647D-A6BC-4960-9F67245E8E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66" t="23266" r="10995" b="54829"/>
          <a:stretch/>
        </p:blipFill>
        <p:spPr>
          <a:xfrm>
            <a:off x="482083" y="4052020"/>
            <a:ext cx="3284376" cy="15022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F2A428-086F-817D-859D-3DC115048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27" t="28979" r="38038" b="29014"/>
          <a:stretch/>
        </p:blipFill>
        <p:spPr>
          <a:xfrm>
            <a:off x="3999513" y="3795922"/>
            <a:ext cx="5598367" cy="268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5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D4B9-833C-4DD1-A80F-702C0356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مثال-1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6D3EB3F3-F818-4B12-AB2E-651C8933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294711"/>
            <a:ext cx="6917210" cy="365125"/>
          </a:xfrm>
        </p:spPr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B386164A-CA4D-4A73-A054-BBF87758F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99037"/>
            <a:ext cx="1052508" cy="365125"/>
          </a:xfrm>
        </p:spPr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8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A63C43-D0E9-53BB-87D7-E6899767C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68" t="32381" r="38497" b="31700"/>
          <a:stretch/>
        </p:blipFill>
        <p:spPr>
          <a:xfrm>
            <a:off x="1150358" y="1303751"/>
            <a:ext cx="5698311" cy="2333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E52A52-AA34-1DE4-B8D0-ADD6474540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85" t="27211" r="13400" b="36870"/>
          <a:stretch/>
        </p:blipFill>
        <p:spPr>
          <a:xfrm>
            <a:off x="8528178" y="1306285"/>
            <a:ext cx="3181739" cy="2880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12EDA5-2AAB-6F17-45A8-A728FAC0D2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65" t="35343" r="11225" b="44762"/>
          <a:stretch/>
        </p:blipFill>
        <p:spPr>
          <a:xfrm>
            <a:off x="422569" y="4283836"/>
            <a:ext cx="3244361" cy="13644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8A0178-E2D7-D4D8-526B-88961F6BD6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68" t="29796" r="42296" b="17640"/>
          <a:stretch/>
        </p:blipFill>
        <p:spPr>
          <a:xfrm>
            <a:off x="4254216" y="3622840"/>
            <a:ext cx="4945224" cy="321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4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D4B9-833C-4DD1-A80F-702C0356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مثال-2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6D3EB3F3-F818-4B12-AB2E-651C8933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294711"/>
            <a:ext cx="6917210" cy="365125"/>
          </a:xfrm>
        </p:spPr>
        <p:txBody>
          <a:bodyPr/>
          <a:lstStyle/>
          <a:p>
            <a:r>
              <a:rPr lang="fa-IR" b="1">
                <a:solidFill>
                  <a:srgbClr val="002060"/>
                </a:solidFill>
                <a:cs typeface="B Traffic" panose="00000400000000000000" pitchFamily="2" charset="-78"/>
              </a:rPr>
              <a:t>دانشکده مهندسی عمران- دینامیک کارشناسی</a:t>
            </a:r>
            <a:endParaRPr lang="en-US" dirty="0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B386164A-CA4D-4A73-A054-BBF87758F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299037"/>
            <a:ext cx="1052508" cy="365125"/>
          </a:xfrm>
        </p:spPr>
        <p:txBody>
          <a:bodyPr/>
          <a:lstStyle/>
          <a:p>
            <a:pPr rtl="1"/>
            <a:r>
              <a:rPr lang="fa-IR"/>
              <a:t>(</a:t>
            </a:r>
            <a:fld id="{D57F1E4F-1CFF-5643-939E-217C01CDF565}" type="slidenum">
              <a:rPr lang="en-US" smtClean="0"/>
              <a:pPr rtl="1"/>
              <a:t>9</a:t>
            </a:fld>
            <a:r>
              <a:rPr lang="fa-IR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EA6BA9-A2E1-AAB1-EA5A-C27553392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2" t="37415" r="41760" b="48979"/>
          <a:stretch/>
        </p:blipFill>
        <p:spPr>
          <a:xfrm>
            <a:off x="581192" y="1474236"/>
            <a:ext cx="6111552" cy="9330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7306F0-A0AA-C5CC-A400-DB4B89DB20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40" t="32789" r="14822" b="34286"/>
          <a:stretch/>
        </p:blipFill>
        <p:spPr>
          <a:xfrm>
            <a:off x="7145685" y="1432248"/>
            <a:ext cx="4465123" cy="30697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CECDD3-79E5-8FD0-624A-3582DCD4DD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84" t="40817" r="49337" b="53859"/>
          <a:stretch/>
        </p:blipFill>
        <p:spPr>
          <a:xfrm>
            <a:off x="663664" y="2680349"/>
            <a:ext cx="1839322" cy="541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CC50B9-14FE-AFBE-8916-40021300A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92" t="59048" r="47423" b="30372"/>
          <a:stretch/>
        </p:blipFill>
        <p:spPr>
          <a:xfrm>
            <a:off x="170038" y="3416621"/>
            <a:ext cx="7328364" cy="10772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9717CC-1B5B-B190-FFE2-1C5357410A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42" t="75910" r="50000" b="13605"/>
          <a:stretch/>
        </p:blipFill>
        <p:spPr>
          <a:xfrm>
            <a:off x="170038" y="4689000"/>
            <a:ext cx="5582493" cy="9499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62FE1F-94C6-B462-891F-0F54EC6894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14" t="41632" r="53393" b="54150"/>
          <a:stretch/>
        </p:blipFill>
        <p:spPr>
          <a:xfrm>
            <a:off x="5971592" y="4682736"/>
            <a:ext cx="5452323" cy="4555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AC6AC8C-3852-0E67-59E8-10FEBD3832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43" t="53878" r="51862" b="41189"/>
          <a:stretch/>
        </p:blipFill>
        <p:spPr>
          <a:xfrm>
            <a:off x="5971592" y="5300633"/>
            <a:ext cx="5511732" cy="49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5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4222</TotalTime>
  <Words>347</Words>
  <Application>Microsoft Office PowerPoint</Application>
  <PresentationFormat>Widescreen</PresentationFormat>
  <Paragraphs>93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Calibri</vt:lpstr>
      <vt:lpstr>Gill Sans MT</vt:lpstr>
      <vt:lpstr>Times New Roman</vt:lpstr>
      <vt:lpstr>Wingdings 2</vt:lpstr>
      <vt:lpstr>Dividend</vt:lpstr>
      <vt:lpstr>     دینامیک –  سینماتیک اجسام صلب  دکتر محمدایمان خداکرمی</vt:lpstr>
      <vt:lpstr>سینماتیک اجسام صلب</vt:lpstr>
      <vt:lpstr>سینماتیک اجسام صلب</vt:lpstr>
      <vt:lpstr>سینماتیک اجسام صلب</vt:lpstr>
      <vt:lpstr>سینماتیک اجسام صلب</vt:lpstr>
      <vt:lpstr>سینماتیک اجسام صلب</vt:lpstr>
      <vt:lpstr>مثال-1</vt:lpstr>
      <vt:lpstr>مثال-1</vt:lpstr>
      <vt:lpstr>مثال-2</vt:lpstr>
      <vt:lpstr>مثال-2</vt:lpstr>
      <vt:lpstr>مثال-3</vt:lpstr>
      <vt:lpstr>مثال-3</vt:lpstr>
      <vt:lpstr>مثال-4</vt:lpstr>
      <vt:lpstr>     دینامیک –  سینتیک اجسام صلب  دکتر محمدایمان خداکرمی</vt:lpstr>
      <vt:lpstr>نیرو- جرم - شتاب</vt:lpstr>
      <vt:lpstr>مثال - 1</vt:lpstr>
      <vt:lpstr>مثال - 2</vt:lpstr>
      <vt:lpstr>مثال - 3</vt:lpstr>
      <vt:lpstr>کار و انرژی</vt:lpstr>
      <vt:lpstr>کار و انرژی</vt:lpstr>
      <vt:lpstr>مثال -1</vt:lpstr>
      <vt:lpstr>مثال -2</vt:lpstr>
      <vt:lpstr>مومنتوم خطی</vt:lpstr>
      <vt:lpstr>مومنتوم زاویه ای</vt:lpstr>
      <vt:lpstr>مثال -1</vt:lpstr>
      <vt:lpstr>مثال -2</vt:lpstr>
      <vt:lpstr>مثال -2</vt:lpstr>
      <vt:lpstr>مثال -3</vt:lpstr>
      <vt:lpstr>مثال -3</vt:lpstr>
      <vt:lpstr>مثال -4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دوره آموزشي   بازخواني و آشنايي با سيستم گلستان و تبيين مجدد گزارشات نرم افزار گلستان</dc:title>
  <dc:creator>Windows User</dc:creator>
  <cp:lastModifiedBy>Iman Khodakarami</cp:lastModifiedBy>
  <cp:revision>397</cp:revision>
  <dcterms:created xsi:type="dcterms:W3CDTF">2019-12-03T04:38:30Z</dcterms:created>
  <dcterms:modified xsi:type="dcterms:W3CDTF">2023-05-28T03:32:49Z</dcterms:modified>
</cp:coreProperties>
</file>